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e0260452a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9e045c4bd45aa"/>
  </p:sldMasterIdLst>
  <p:sldIdLst>
    <p:sldId xmlns:r="http://schemas.openxmlformats.org/officeDocument/2006/relationships" id="256" r:id="R0cc2e672ac6a4a68"/>
    <p:sldId xmlns:r="http://schemas.openxmlformats.org/officeDocument/2006/relationships" id="257" r:id="Reaf5953d804b4808"/>
    <p:sldId xmlns:r="http://schemas.openxmlformats.org/officeDocument/2006/relationships" id="258" r:id="R16e73b821f8a4629"/>
    <p:sldId xmlns:r="http://schemas.openxmlformats.org/officeDocument/2006/relationships" id="259" r:id="Rdd913634b9e54a83"/>
    <p:sldId xmlns:r="http://schemas.openxmlformats.org/officeDocument/2006/relationships" id="260" r:id="R34ef56c2e7974643"/>
    <p:sldId xmlns:r="http://schemas.openxmlformats.org/officeDocument/2006/relationships" id="261" r:id="R283b9ff163cf48b8"/>
    <p:sldId xmlns:r="http://schemas.openxmlformats.org/officeDocument/2006/relationships" id="262" r:id="R0f99596f2f74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9e045c4bd45aa" /><Relationship Type="http://schemas.openxmlformats.org/officeDocument/2006/relationships/slide" Target="/ppt/slides/slide1.xml" Id="R0cc2e672ac6a4a68" /><Relationship Type="http://schemas.openxmlformats.org/officeDocument/2006/relationships/slide" Target="/ppt/slides/slide2.xml" Id="Reaf5953d804b4808" /><Relationship Type="http://schemas.openxmlformats.org/officeDocument/2006/relationships/slide" Target="/ppt/slides/slide3.xml" Id="R16e73b821f8a4629" /><Relationship Type="http://schemas.openxmlformats.org/officeDocument/2006/relationships/slide" Target="/ppt/slides/slide4.xml" Id="Rdd913634b9e54a83" /><Relationship Type="http://schemas.openxmlformats.org/officeDocument/2006/relationships/slide" Target="/ppt/slides/slide5.xml" Id="R34ef56c2e7974643" /><Relationship Type="http://schemas.openxmlformats.org/officeDocument/2006/relationships/slide" Target="/ppt/slides/slide6.xml" Id="R283b9ff163cf48b8" /><Relationship Type="http://schemas.openxmlformats.org/officeDocument/2006/relationships/slide" Target="/ppt/slides/slide7.xml" Id="R0f99596f2f74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15c6e8621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c573128f4599" /><Relationship Type="http://schemas.openxmlformats.org/officeDocument/2006/relationships/theme" Target="/ppt/slideMasters/theme/theme1.xml" Id="R8de8ce5d7355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0c573128f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dfd99c0b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f0e440eb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018b6d0d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82be8960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e7e43d79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9cbb1873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ad1b57c9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