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802c587ec846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6eff61cd354135"/>
  </p:sldMasterIdLst>
  <p:sldIdLst>
    <p:sldId xmlns:r="http://schemas.openxmlformats.org/officeDocument/2006/relationships" id="256" r:id="R2e75e63aed0d492d"/>
    <p:sldId xmlns:r="http://schemas.openxmlformats.org/officeDocument/2006/relationships" id="257" r:id="R85a1f32574b54612"/>
    <p:sldId xmlns:r="http://schemas.openxmlformats.org/officeDocument/2006/relationships" id="258" r:id="R7ce55adcb0fa4606"/>
    <p:sldId xmlns:r="http://schemas.openxmlformats.org/officeDocument/2006/relationships" id="259" r:id="Rad58555c3fbe4331"/>
    <p:sldId xmlns:r="http://schemas.openxmlformats.org/officeDocument/2006/relationships" id="260" r:id="R85156571c0da465e"/>
    <p:sldId xmlns:r="http://schemas.openxmlformats.org/officeDocument/2006/relationships" id="261" r:id="R6c8c37aaa6bf47a1"/>
    <p:sldId xmlns:r="http://schemas.openxmlformats.org/officeDocument/2006/relationships" id="262" r:id="R46a08436362f41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eff61cd354135" /><Relationship Type="http://schemas.openxmlformats.org/officeDocument/2006/relationships/slide" Target="/ppt/slides/slide1.xml" Id="R2e75e63aed0d492d" /><Relationship Type="http://schemas.openxmlformats.org/officeDocument/2006/relationships/slide" Target="/ppt/slides/slide2.xml" Id="R85a1f32574b54612" /><Relationship Type="http://schemas.openxmlformats.org/officeDocument/2006/relationships/slide" Target="/ppt/slides/slide3.xml" Id="R7ce55adcb0fa4606" /><Relationship Type="http://schemas.openxmlformats.org/officeDocument/2006/relationships/slide" Target="/ppt/slides/slide4.xml" Id="Rad58555c3fbe4331" /><Relationship Type="http://schemas.openxmlformats.org/officeDocument/2006/relationships/slide" Target="/ppt/slides/slide5.xml" Id="R85156571c0da465e" /><Relationship Type="http://schemas.openxmlformats.org/officeDocument/2006/relationships/slide" Target="/ppt/slides/slide6.xml" Id="R6c8c37aaa6bf47a1" /><Relationship Type="http://schemas.openxmlformats.org/officeDocument/2006/relationships/slide" Target="/ppt/slides/slide7.xml" Id="R46a08436362f41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ba2c7bf4545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e95606d664ecc" /><Relationship Type="http://schemas.openxmlformats.org/officeDocument/2006/relationships/theme" Target="/ppt/slideMasters/theme/theme1.xml" Id="Rd090db5b9d66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fe95606d664e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ce6ac94ea41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63ad3aaff4b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9b6513279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79d22f833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59eb62c7644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c083b835645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43a6ce5ad41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 JACOBSEN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4 081 077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PETTER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Parsellveien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1636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997 906 357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