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6e6d7ff87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469313eaf4f6c"/>
  </p:sldMasterIdLst>
  <p:sldIdLst>
    <p:sldId xmlns:r="http://schemas.openxmlformats.org/officeDocument/2006/relationships" id="256" r:id="Ra239be35d11a4f82"/>
    <p:sldId xmlns:r="http://schemas.openxmlformats.org/officeDocument/2006/relationships" id="257" r:id="R7e0ae01956294ae9"/>
    <p:sldId xmlns:r="http://schemas.openxmlformats.org/officeDocument/2006/relationships" id="258" r:id="Reb3d930a9252407f"/>
    <p:sldId xmlns:r="http://schemas.openxmlformats.org/officeDocument/2006/relationships" id="259" r:id="R9f68dfb722d24f2f"/>
    <p:sldId xmlns:r="http://schemas.openxmlformats.org/officeDocument/2006/relationships" id="260" r:id="R755532be62184c3c"/>
    <p:sldId xmlns:r="http://schemas.openxmlformats.org/officeDocument/2006/relationships" id="261" r:id="R7db95954cf414889"/>
    <p:sldId xmlns:r="http://schemas.openxmlformats.org/officeDocument/2006/relationships" id="262" r:id="Rfaa7e192c207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469313eaf4f6c" /><Relationship Type="http://schemas.openxmlformats.org/officeDocument/2006/relationships/slide" Target="/ppt/slides/slide1.xml" Id="Ra239be35d11a4f82" /><Relationship Type="http://schemas.openxmlformats.org/officeDocument/2006/relationships/slide" Target="/ppt/slides/slide2.xml" Id="R7e0ae01956294ae9" /><Relationship Type="http://schemas.openxmlformats.org/officeDocument/2006/relationships/slide" Target="/ppt/slides/slide3.xml" Id="Reb3d930a9252407f" /><Relationship Type="http://schemas.openxmlformats.org/officeDocument/2006/relationships/slide" Target="/ppt/slides/slide4.xml" Id="R9f68dfb722d24f2f" /><Relationship Type="http://schemas.openxmlformats.org/officeDocument/2006/relationships/slide" Target="/ppt/slides/slide5.xml" Id="R755532be62184c3c" /><Relationship Type="http://schemas.openxmlformats.org/officeDocument/2006/relationships/slide" Target="/ppt/slides/slide6.xml" Id="R7db95954cf414889" /><Relationship Type="http://schemas.openxmlformats.org/officeDocument/2006/relationships/slide" Target="/ppt/slides/slide7.xml" Id="Rfaa7e192c207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54e31ea40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976fc39d4e61" /><Relationship Type="http://schemas.openxmlformats.org/officeDocument/2006/relationships/theme" Target="/ppt/slideMasters/theme/theme1.xml" Id="R7f7cb3f90071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4976fc39d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48589163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a0bd6796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847004456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69af3511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a90c1d2f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c29d28dc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3ce059d2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