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e52201d1bd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762e49415b4790"/>
  </p:sldMasterIdLst>
  <p:sldIdLst>
    <p:sldId xmlns:r="http://schemas.openxmlformats.org/officeDocument/2006/relationships" id="256" r:id="Rfb9d0fda4d434ed8"/>
    <p:sldId xmlns:r="http://schemas.openxmlformats.org/officeDocument/2006/relationships" id="257" r:id="Rfcbcce82994746b2"/>
    <p:sldId xmlns:r="http://schemas.openxmlformats.org/officeDocument/2006/relationships" id="258" r:id="R1d07cba8eee441c8"/>
    <p:sldId xmlns:r="http://schemas.openxmlformats.org/officeDocument/2006/relationships" id="259" r:id="R3d42ff3091ac4927"/>
    <p:sldId xmlns:r="http://schemas.openxmlformats.org/officeDocument/2006/relationships" id="260" r:id="R6ea9a4a3cf9d46ae"/>
    <p:sldId xmlns:r="http://schemas.openxmlformats.org/officeDocument/2006/relationships" id="261" r:id="Rf29b0e48296340a5"/>
    <p:sldId xmlns:r="http://schemas.openxmlformats.org/officeDocument/2006/relationships" id="262" r:id="R64ed67c354cb48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62e49415b4790" /><Relationship Type="http://schemas.openxmlformats.org/officeDocument/2006/relationships/slide" Target="/ppt/slides/slide1.xml" Id="Rfb9d0fda4d434ed8" /><Relationship Type="http://schemas.openxmlformats.org/officeDocument/2006/relationships/slide" Target="/ppt/slides/slide2.xml" Id="Rfcbcce82994746b2" /><Relationship Type="http://schemas.openxmlformats.org/officeDocument/2006/relationships/slide" Target="/ppt/slides/slide3.xml" Id="R1d07cba8eee441c8" /><Relationship Type="http://schemas.openxmlformats.org/officeDocument/2006/relationships/slide" Target="/ppt/slides/slide4.xml" Id="R3d42ff3091ac4927" /><Relationship Type="http://schemas.openxmlformats.org/officeDocument/2006/relationships/slide" Target="/ppt/slides/slide5.xml" Id="R6ea9a4a3cf9d46ae" /><Relationship Type="http://schemas.openxmlformats.org/officeDocument/2006/relationships/slide" Target="/ppt/slides/slide6.xml" Id="Rf29b0e48296340a5" /><Relationship Type="http://schemas.openxmlformats.org/officeDocument/2006/relationships/slide" Target="/ppt/slides/slide7.xml" Id="R64ed67c354cb48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7e7536f73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80754ab99432c" /><Relationship Type="http://schemas.openxmlformats.org/officeDocument/2006/relationships/theme" Target="/ppt/slideMasters/theme/theme1.xml" Id="R58ed0582f585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80754ab99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d422c45a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dc279ff2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cd1a8b018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5884bbef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43bfd447543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93309ca60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87b62c9d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