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7e1aa70eb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df51c98e64e05"/>
  </p:sldMasterIdLst>
  <p:sldIdLst>
    <p:sldId xmlns:r="http://schemas.openxmlformats.org/officeDocument/2006/relationships" id="256" r:id="Rac7691b01db64669"/>
    <p:sldId xmlns:r="http://schemas.openxmlformats.org/officeDocument/2006/relationships" id="257" r:id="R4df8e00b9f054933"/>
    <p:sldId xmlns:r="http://schemas.openxmlformats.org/officeDocument/2006/relationships" id="258" r:id="Rb7b9defa594842f9"/>
    <p:sldId xmlns:r="http://schemas.openxmlformats.org/officeDocument/2006/relationships" id="259" r:id="R1fccab4de3c647e6"/>
    <p:sldId xmlns:r="http://schemas.openxmlformats.org/officeDocument/2006/relationships" id="260" r:id="R7a15290a10104c6e"/>
    <p:sldId xmlns:r="http://schemas.openxmlformats.org/officeDocument/2006/relationships" id="261" r:id="R5af5f723d7264c70"/>
    <p:sldId xmlns:r="http://schemas.openxmlformats.org/officeDocument/2006/relationships" id="262" r:id="R0594805b8b9e4c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df51c98e64e05" /><Relationship Type="http://schemas.openxmlformats.org/officeDocument/2006/relationships/slide" Target="/ppt/slides/slide1.xml" Id="Rac7691b01db64669" /><Relationship Type="http://schemas.openxmlformats.org/officeDocument/2006/relationships/slide" Target="/ppt/slides/slide2.xml" Id="R4df8e00b9f054933" /><Relationship Type="http://schemas.openxmlformats.org/officeDocument/2006/relationships/slide" Target="/ppt/slides/slide3.xml" Id="Rb7b9defa594842f9" /><Relationship Type="http://schemas.openxmlformats.org/officeDocument/2006/relationships/slide" Target="/ppt/slides/slide4.xml" Id="R1fccab4de3c647e6" /><Relationship Type="http://schemas.openxmlformats.org/officeDocument/2006/relationships/slide" Target="/ppt/slides/slide5.xml" Id="R7a15290a10104c6e" /><Relationship Type="http://schemas.openxmlformats.org/officeDocument/2006/relationships/slide" Target="/ppt/slides/slide6.xml" Id="R5af5f723d7264c70" /><Relationship Type="http://schemas.openxmlformats.org/officeDocument/2006/relationships/slide" Target="/ppt/slides/slide7.xml" Id="R0594805b8b9e4c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144cbca04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dea7241e4e98" /><Relationship Type="http://schemas.openxmlformats.org/officeDocument/2006/relationships/theme" Target="/ppt/slideMasters/theme/theme1.xml" Id="Rcdd5ffe24576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1dea7241e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0ed34e85b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9472426a4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70c74bb3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bea0aca7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20e1a6e2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435864a2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a80ae74b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