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882db0cace4d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8e97f3b4d4ea5"/>
  </p:sldMasterIdLst>
  <p:sldIdLst>
    <p:sldId xmlns:r="http://schemas.openxmlformats.org/officeDocument/2006/relationships" id="256" r:id="R4a74d411a71a4622"/>
    <p:sldId xmlns:r="http://schemas.openxmlformats.org/officeDocument/2006/relationships" id="257" r:id="R74e4eabd7c434c2a"/>
    <p:sldId xmlns:r="http://schemas.openxmlformats.org/officeDocument/2006/relationships" id="258" r:id="R3f208352cc264abb"/>
    <p:sldId xmlns:r="http://schemas.openxmlformats.org/officeDocument/2006/relationships" id="259" r:id="R99d9928cc80c4a6c"/>
    <p:sldId xmlns:r="http://schemas.openxmlformats.org/officeDocument/2006/relationships" id="260" r:id="Rea8a4cba24d544ec"/>
    <p:sldId xmlns:r="http://schemas.openxmlformats.org/officeDocument/2006/relationships" id="261" r:id="R2d693c7f670a4eed"/>
    <p:sldId xmlns:r="http://schemas.openxmlformats.org/officeDocument/2006/relationships" id="262" r:id="R57beaee71ad1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8e97f3b4d4ea5" /><Relationship Type="http://schemas.openxmlformats.org/officeDocument/2006/relationships/slide" Target="/ppt/slides/slide1.xml" Id="R4a74d411a71a4622" /><Relationship Type="http://schemas.openxmlformats.org/officeDocument/2006/relationships/slide" Target="/ppt/slides/slide2.xml" Id="R74e4eabd7c434c2a" /><Relationship Type="http://schemas.openxmlformats.org/officeDocument/2006/relationships/slide" Target="/ppt/slides/slide3.xml" Id="R3f208352cc264abb" /><Relationship Type="http://schemas.openxmlformats.org/officeDocument/2006/relationships/slide" Target="/ppt/slides/slide4.xml" Id="R99d9928cc80c4a6c" /><Relationship Type="http://schemas.openxmlformats.org/officeDocument/2006/relationships/slide" Target="/ppt/slides/slide5.xml" Id="Rea8a4cba24d544ec" /><Relationship Type="http://schemas.openxmlformats.org/officeDocument/2006/relationships/slide" Target="/ppt/slides/slide6.xml" Id="R2d693c7f670a4eed" /><Relationship Type="http://schemas.openxmlformats.org/officeDocument/2006/relationships/slide" Target="/ppt/slides/slide7.xml" Id="R57beaee71ad1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03ef6f8c7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eb2e7015d4084" /><Relationship Type="http://schemas.openxmlformats.org/officeDocument/2006/relationships/theme" Target="/ppt/slideMasters/theme/theme1.xml" Id="Rdfbd7b6f27b8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eb2e7015d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f803dfd4c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0952a0000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b481ece6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c8f1630c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2f452f663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cf894cc34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41e344d8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