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cc1fcacc7a47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70166c0ae64edb"/>
  </p:sldMasterIdLst>
  <p:sldIdLst>
    <p:sldId xmlns:r="http://schemas.openxmlformats.org/officeDocument/2006/relationships" id="256" r:id="R99b04e9b481a4399"/>
    <p:sldId xmlns:r="http://schemas.openxmlformats.org/officeDocument/2006/relationships" id="257" r:id="Rfb34e3a7cb0c4554"/>
    <p:sldId xmlns:r="http://schemas.openxmlformats.org/officeDocument/2006/relationships" id="258" r:id="Rec1fd7cfb554496a"/>
    <p:sldId xmlns:r="http://schemas.openxmlformats.org/officeDocument/2006/relationships" id="259" r:id="R56348f8929a141d7"/>
    <p:sldId xmlns:r="http://schemas.openxmlformats.org/officeDocument/2006/relationships" id="260" r:id="R7c57ad59c5c14118"/>
    <p:sldId xmlns:r="http://schemas.openxmlformats.org/officeDocument/2006/relationships" id="261" r:id="Re44ad49b92ec4751"/>
    <p:sldId xmlns:r="http://schemas.openxmlformats.org/officeDocument/2006/relationships" id="262" r:id="R0242b4558a584d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0166c0ae64edb" /><Relationship Type="http://schemas.openxmlformats.org/officeDocument/2006/relationships/slide" Target="/ppt/slides/slide1.xml" Id="R99b04e9b481a4399" /><Relationship Type="http://schemas.openxmlformats.org/officeDocument/2006/relationships/slide" Target="/ppt/slides/slide2.xml" Id="Rfb34e3a7cb0c4554" /><Relationship Type="http://schemas.openxmlformats.org/officeDocument/2006/relationships/slide" Target="/ppt/slides/slide3.xml" Id="Rec1fd7cfb554496a" /><Relationship Type="http://schemas.openxmlformats.org/officeDocument/2006/relationships/slide" Target="/ppt/slides/slide4.xml" Id="R56348f8929a141d7" /><Relationship Type="http://schemas.openxmlformats.org/officeDocument/2006/relationships/slide" Target="/ppt/slides/slide5.xml" Id="R7c57ad59c5c14118" /><Relationship Type="http://schemas.openxmlformats.org/officeDocument/2006/relationships/slide" Target="/ppt/slides/slide6.xml" Id="Re44ad49b92ec4751" /><Relationship Type="http://schemas.openxmlformats.org/officeDocument/2006/relationships/slide" Target="/ppt/slides/slide7.xml" Id="R0242b4558a584d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40f38773846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db17d3a854a13" /><Relationship Type="http://schemas.openxmlformats.org/officeDocument/2006/relationships/theme" Target="/ppt/slideMasters/theme/theme1.xml" Id="Rf5f5dac4c3e344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fdb17d3a85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9940e9139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42ae57d424d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88bc54ee948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1dfbd3794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dfde661a147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1e1a9e51943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6365d3861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NITARO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NITARO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15 073 111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29 503 733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ARNTSEN HELGE HAGA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Arntsen, Øykhagen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4311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997 994 019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