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e2510f2bb46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e433d64df4603"/>
  </p:sldMasterIdLst>
  <p:sldIdLst>
    <p:sldId xmlns:r="http://schemas.openxmlformats.org/officeDocument/2006/relationships" id="256" r:id="Re35ed0f3e1a04c63"/>
    <p:sldId xmlns:r="http://schemas.openxmlformats.org/officeDocument/2006/relationships" id="257" r:id="Rd44cced56e1643ab"/>
    <p:sldId xmlns:r="http://schemas.openxmlformats.org/officeDocument/2006/relationships" id="258" r:id="Re0f4729a81814628"/>
    <p:sldId xmlns:r="http://schemas.openxmlformats.org/officeDocument/2006/relationships" id="259" r:id="R7153ac9a3e314489"/>
    <p:sldId xmlns:r="http://schemas.openxmlformats.org/officeDocument/2006/relationships" id="260" r:id="R529e5bea6e61499d"/>
    <p:sldId xmlns:r="http://schemas.openxmlformats.org/officeDocument/2006/relationships" id="261" r:id="Rdd79bbb7f754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e433d64df4603" /><Relationship Type="http://schemas.openxmlformats.org/officeDocument/2006/relationships/slide" Target="/ppt/slides/slide1.xml" Id="Re35ed0f3e1a04c63" /><Relationship Type="http://schemas.openxmlformats.org/officeDocument/2006/relationships/slide" Target="/ppt/slides/slide2.xml" Id="Rd44cced56e1643ab" /><Relationship Type="http://schemas.openxmlformats.org/officeDocument/2006/relationships/slide" Target="/ppt/slides/slide3.xml" Id="Re0f4729a81814628" /><Relationship Type="http://schemas.openxmlformats.org/officeDocument/2006/relationships/slide" Target="/ppt/slides/slide4.xml" Id="R7153ac9a3e314489" /><Relationship Type="http://schemas.openxmlformats.org/officeDocument/2006/relationships/slide" Target="/ppt/slides/slide5.xml" Id="R529e5bea6e61499d" /><Relationship Type="http://schemas.openxmlformats.org/officeDocument/2006/relationships/slide" Target="/ppt/slides/slide6.xml" Id="Rdd79bbb7f754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74790503d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fc3ec4a6c4e73" /><Relationship Type="http://schemas.openxmlformats.org/officeDocument/2006/relationships/theme" Target="/ppt/slideMasters/theme/theme1.xml" Id="R0c77b6be5116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fc3ec4a6c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8c650f8a3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17ae0e19c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2bdc7c736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75e6a6ef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5d9d9fcac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9b11c7f7d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WITZØES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WITZØES LEGAT STI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