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ccbd55a8c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6770ca5194f71"/>
  </p:sldMasterIdLst>
  <p:sldIdLst>
    <p:sldId xmlns:r="http://schemas.openxmlformats.org/officeDocument/2006/relationships" id="256" r:id="R92323a79c8a0429b"/>
    <p:sldId xmlns:r="http://schemas.openxmlformats.org/officeDocument/2006/relationships" id="257" r:id="R5d849aa0a5d643fb"/>
    <p:sldId xmlns:r="http://schemas.openxmlformats.org/officeDocument/2006/relationships" id="258" r:id="Rf4ed1dc7e4ec4888"/>
    <p:sldId xmlns:r="http://schemas.openxmlformats.org/officeDocument/2006/relationships" id="259" r:id="R189c330bedc94a38"/>
    <p:sldId xmlns:r="http://schemas.openxmlformats.org/officeDocument/2006/relationships" id="260" r:id="R9a7f9499e6554b74"/>
    <p:sldId xmlns:r="http://schemas.openxmlformats.org/officeDocument/2006/relationships" id="261" r:id="R1b5830c990c5446c"/>
    <p:sldId xmlns:r="http://schemas.openxmlformats.org/officeDocument/2006/relationships" id="262" r:id="Ra28433551c01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6770ca5194f71" /><Relationship Type="http://schemas.openxmlformats.org/officeDocument/2006/relationships/slide" Target="/ppt/slides/slide1.xml" Id="R92323a79c8a0429b" /><Relationship Type="http://schemas.openxmlformats.org/officeDocument/2006/relationships/slide" Target="/ppt/slides/slide2.xml" Id="R5d849aa0a5d643fb" /><Relationship Type="http://schemas.openxmlformats.org/officeDocument/2006/relationships/slide" Target="/ppt/slides/slide3.xml" Id="Rf4ed1dc7e4ec4888" /><Relationship Type="http://schemas.openxmlformats.org/officeDocument/2006/relationships/slide" Target="/ppt/slides/slide4.xml" Id="R189c330bedc94a38" /><Relationship Type="http://schemas.openxmlformats.org/officeDocument/2006/relationships/slide" Target="/ppt/slides/slide5.xml" Id="R9a7f9499e6554b74" /><Relationship Type="http://schemas.openxmlformats.org/officeDocument/2006/relationships/slide" Target="/ppt/slides/slide6.xml" Id="R1b5830c990c5446c" /><Relationship Type="http://schemas.openxmlformats.org/officeDocument/2006/relationships/slide" Target="/ppt/slides/slide7.xml" Id="Ra28433551c01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757aabbca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edbada964188" /><Relationship Type="http://schemas.openxmlformats.org/officeDocument/2006/relationships/theme" Target="/ppt/slideMasters/theme/theme1.xml" Id="R55f030363759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9edbada96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66385e4c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0143abd0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49d556ff1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16b1fef3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65c7d8fa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15f4abc0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e99fc182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INVEST AS ble etablert [år] og holder til i Hjelset.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10 640 716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21 285 856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 –  11,6 %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6450 Hjelset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