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32902782ff4f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92f1230ac64c18"/>
  </p:sldMasterIdLst>
  <p:sldIdLst>
    <p:sldId xmlns:r="http://schemas.openxmlformats.org/officeDocument/2006/relationships" id="256" r:id="Ra7d76394cdea4da4"/>
    <p:sldId xmlns:r="http://schemas.openxmlformats.org/officeDocument/2006/relationships" id="257" r:id="R12bdb6a280e84cce"/>
    <p:sldId xmlns:r="http://schemas.openxmlformats.org/officeDocument/2006/relationships" id="258" r:id="R7fae54e3c5ca4726"/>
    <p:sldId xmlns:r="http://schemas.openxmlformats.org/officeDocument/2006/relationships" id="259" r:id="R11d5c0e8cf7c4855"/>
    <p:sldId xmlns:r="http://schemas.openxmlformats.org/officeDocument/2006/relationships" id="260" r:id="Reb6c09694c974e22"/>
    <p:sldId xmlns:r="http://schemas.openxmlformats.org/officeDocument/2006/relationships" id="261" r:id="R2625ea27e6e24884"/>
    <p:sldId xmlns:r="http://schemas.openxmlformats.org/officeDocument/2006/relationships" id="262" r:id="Ra7ff76dae3944c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92f1230ac64c18" /><Relationship Type="http://schemas.openxmlformats.org/officeDocument/2006/relationships/slide" Target="/ppt/slides/slide1.xml" Id="Ra7d76394cdea4da4" /><Relationship Type="http://schemas.openxmlformats.org/officeDocument/2006/relationships/slide" Target="/ppt/slides/slide2.xml" Id="R12bdb6a280e84cce" /><Relationship Type="http://schemas.openxmlformats.org/officeDocument/2006/relationships/slide" Target="/ppt/slides/slide3.xml" Id="R7fae54e3c5ca4726" /><Relationship Type="http://schemas.openxmlformats.org/officeDocument/2006/relationships/slide" Target="/ppt/slides/slide4.xml" Id="R11d5c0e8cf7c4855" /><Relationship Type="http://schemas.openxmlformats.org/officeDocument/2006/relationships/slide" Target="/ppt/slides/slide5.xml" Id="Reb6c09694c974e22" /><Relationship Type="http://schemas.openxmlformats.org/officeDocument/2006/relationships/slide" Target="/ppt/slides/slide6.xml" Id="R2625ea27e6e24884" /><Relationship Type="http://schemas.openxmlformats.org/officeDocument/2006/relationships/slide" Target="/ppt/slides/slide7.xml" Id="Ra7ff76dae3944c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1aca7bb1c44b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e4b3ca9e94f0a" /><Relationship Type="http://schemas.openxmlformats.org/officeDocument/2006/relationships/theme" Target="/ppt/slideMasters/theme/theme1.xml" Id="R0905b7b6236a47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ae4b3ca9e94f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17a5cf6e84c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997740de944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c1d2fcbe84b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c55e01b3d44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3abfddc5548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04a62439241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d5fea63ad45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LBM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LBM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−144 544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406 476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65 915 688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69 963 626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NICOLAUS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Clarksons Platou Real Estate AS, 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stn@clarksons.com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998 043 972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