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c14783088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191c493c7482d"/>
  </p:sldMasterIdLst>
  <p:sldIdLst>
    <p:sldId xmlns:r="http://schemas.openxmlformats.org/officeDocument/2006/relationships" id="256" r:id="Re7860d02fd25423a"/>
    <p:sldId xmlns:r="http://schemas.openxmlformats.org/officeDocument/2006/relationships" id="257" r:id="R781845be77ec4a84"/>
    <p:sldId xmlns:r="http://schemas.openxmlformats.org/officeDocument/2006/relationships" id="258" r:id="Raaf7137d9d8d479d"/>
    <p:sldId xmlns:r="http://schemas.openxmlformats.org/officeDocument/2006/relationships" id="259" r:id="Re4c4f796bf1d4587"/>
    <p:sldId xmlns:r="http://schemas.openxmlformats.org/officeDocument/2006/relationships" id="260" r:id="Rdf984c16fe6848af"/>
    <p:sldId xmlns:r="http://schemas.openxmlformats.org/officeDocument/2006/relationships" id="261" r:id="R083ff3ed661c449a"/>
    <p:sldId xmlns:r="http://schemas.openxmlformats.org/officeDocument/2006/relationships" id="262" r:id="R7f72c06619ba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191c493c7482d" /><Relationship Type="http://schemas.openxmlformats.org/officeDocument/2006/relationships/slide" Target="/ppt/slides/slide1.xml" Id="Re7860d02fd25423a" /><Relationship Type="http://schemas.openxmlformats.org/officeDocument/2006/relationships/slide" Target="/ppt/slides/slide2.xml" Id="R781845be77ec4a84" /><Relationship Type="http://schemas.openxmlformats.org/officeDocument/2006/relationships/slide" Target="/ppt/slides/slide3.xml" Id="Raaf7137d9d8d479d" /><Relationship Type="http://schemas.openxmlformats.org/officeDocument/2006/relationships/slide" Target="/ppt/slides/slide4.xml" Id="Re4c4f796bf1d4587" /><Relationship Type="http://schemas.openxmlformats.org/officeDocument/2006/relationships/slide" Target="/ppt/slides/slide5.xml" Id="Rdf984c16fe6848af" /><Relationship Type="http://schemas.openxmlformats.org/officeDocument/2006/relationships/slide" Target="/ppt/slides/slide6.xml" Id="R083ff3ed661c449a" /><Relationship Type="http://schemas.openxmlformats.org/officeDocument/2006/relationships/slide" Target="/ppt/slides/slide7.xml" Id="R7f72c06619ba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78a105d6e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c4dc4ec7462f" /><Relationship Type="http://schemas.openxmlformats.org/officeDocument/2006/relationships/theme" Target="/ppt/slideMasters/theme/theme1.xml" Id="R98a2dbbeec2f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2c4dc4ec7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2d4bd6c4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41da0f82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b3c08082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1e455a8e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0f284b0f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e8e8cc87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05435b35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INNOVAKAPITAL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INNOVAKAPITAL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42 816 908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42 830 382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christian@innovapolar.no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998 049 733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