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5ad79d5c447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9f61acc1c4170"/>
  </p:sldMasterIdLst>
  <p:sldIdLst>
    <p:sldId xmlns:r="http://schemas.openxmlformats.org/officeDocument/2006/relationships" id="256" r:id="Rceb0a8af918d4b39"/>
    <p:sldId xmlns:r="http://schemas.openxmlformats.org/officeDocument/2006/relationships" id="257" r:id="R67a9f977d58d48bf"/>
    <p:sldId xmlns:r="http://schemas.openxmlformats.org/officeDocument/2006/relationships" id="258" r:id="R6b78f6e1f746462e"/>
    <p:sldId xmlns:r="http://schemas.openxmlformats.org/officeDocument/2006/relationships" id="259" r:id="Rac47441fa3164ad6"/>
    <p:sldId xmlns:r="http://schemas.openxmlformats.org/officeDocument/2006/relationships" id="260" r:id="R98585591eeda4bd8"/>
    <p:sldId xmlns:r="http://schemas.openxmlformats.org/officeDocument/2006/relationships" id="261" r:id="Ra2872366a9eb4695"/>
    <p:sldId xmlns:r="http://schemas.openxmlformats.org/officeDocument/2006/relationships" id="262" r:id="R06c0f758844c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9f61acc1c4170" /><Relationship Type="http://schemas.openxmlformats.org/officeDocument/2006/relationships/slide" Target="/ppt/slides/slide1.xml" Id="Rceb0a8af918d4b39" /><Relationship Type="http://schemas.openxmlformats.org/officeDocument/2006/relationships/slide" Target="/ppt/slides/slide2.xml" Id="R67a9f977d58d48bf" /><Relationship Type="http://schemas.openxmlformats.org/officeDocument/2006/relationships/slide" Target="/ppt/slides/slide3.xml" Id="R6b78f6e1f746462e" /><Relationship Type="http://schemas.openxmlformats.org/officeDocument/2006/relationships/slide" Target="/ppt/slides/slide4.xml" Id="Rac47441fa3164ad6" /><Relationship Type="http://schemas.openxmlformats.org/officeDocument/2006/relationships/slide" Target="/ppt/slides/slide5.xml" Id="R98585591eeda4bd8" /><Relationship Type="http://schemas.openxmlformats.org/officeDocument/2006/relationships/slide" Target="/ppt/slides/slide6.xml" Id="Ra2872366a9eb4695" /><Relationship Type="http://schemas.openxmlformats.org/officeDocument/2006/relationships/slide" Target="/ppt/slides/slide7.xml" Id="R06c0f758844c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df00d9530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b365304e4c73" /><Relationship Type="http://schemas.openxmlformats.org/officeDocument/2006/relationships/theme" Target="/ppt/slideMasters/theme/theme1.xml" Id="R0f6ab3a8e44146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05b365304e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f447ae79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2246cafa5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0ed43cfdb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be2c25edb41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c355ea86b43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c859f190b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f0529e5de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DOKTOR NATALIA O. ØIEN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NATALIA O. ØIEN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3 023 270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3 073 399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NATALIA ORLOVA ØIEN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998 059 585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