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451b222024a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030482b24d45b2"/>
  </p:sldMasterIdLst>
  <p:sldIdLst>
    <p:sldId xmlns:r="http://schemas.openxmlformats.org/officeDocument/2006/relationships" id="256" r:id="R7c4606c54b88461b"/>
    <p:sldId xmlns:r="http://schemas.openxmlformats.org/officeDocument/2006/relationships" id="257" r:id="Rca3b6d5e2d27461a"/>
    <p:sldId xmlns:r="http://schemas.openxmlformats.org/officeDocument/2006/relationships" id="258" r:id="R6337fa21ac064aed"/>
    <p:sldId xmlns:r="http://schemas.openxmlformats.org/officeDocument/2006/relationships" id="259" r:id="Rc06e39592c4f4a97"/>
    <p:sldId xmlns:r="http://schemas.openxmlformats.org/officeDocument/2006/relationships" id="260" r:id="R23b7844906414ab8"/>
    <p:sldId xmlns:r="http://schemas.openxmlformats.org/officeDocument/2006/relationships" id="261" r:id="Rfeedca77c5b040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30482b24d45b2" /><Relationship Type="http://schemas.openxmlformats.org/officeDocument/2006/relationships/slide" Target="/ppt/slides/slide1.xml" Id="R7c4606c54b88461b" /><Relationship Type="http://schemas.openxmlformats.org/officeDocument/2006/relationships/slide" Target="/ppt/slides/slide2.xml" Id="Rca3b6d5e2d27461a" /><Relationship Type="http://schemas.openxmlformats.org/officeDocument/2006/relationships/slide" Target="/ppt/slides/slide3.xml" Id="R6337fa21ac064aed" /><Relationship Type="http://schemas.openxmlformats.org/officeDocument/2006/relationships/slide" Target="/ppt/slides/slide4.xml" Id="Rc06e39592c4f4a97" /><Relationship Type="http://schemas.openxmlformats.org/officeDocument/2006/relationships/slide" Target="/ppt/slides/slide5.xml" Id="R23b7844906414ab8" /><Relationship Type="http://schemas.openxmlformats.org/officeDocument/2006/relationships/slide" Target="/ppt/slides/slide6.xml" Id="Rfeedca77c5b040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9f405324a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7245776524033" /><Relationship Type="http://schemas.openxmlformats.org/officeDocument/2006/relationships/theme" Target="/ppt/slideMasters/theme/theme1.xml" Id="R583e8a7e8ea042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a724577652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ae98b3b7f4f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8a38edd5649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ae67b9d10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c90563be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2cea4742043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37de7eb0a46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