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4ac647e5f4f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6eb7ee8e974f50"/>
  </p:sldMasterIdLst>
  <p:sldIdLst>
    <p:sldId xmlns:r="http://schemas.openxmlformats.org/officeDocument/2006/relationships" id="256" r:id="Rfe949a5affe04a70"/>
    <p:sldId xmlns:r="http://schemas.openxmlformats.org/officeDocument/2006/relationships" id="257" r:id="R38ff75eed9c64d74"/>
    <p:sldId xmlns:r="http://schemas.openxmlformats.org/officeDocument/2006/relationships" id="258" r:id="R5dcceb55635d4fec"/>
    <p:sldId xmlns:r="http://schemas.openxmlformats.org/officeDocument/2006/relationships" id="259" r:id="Rd9c5a847c4a84a38"/>
    <p:sldId xmlns:r="http://schemas.openxmlformats.org/officeDocument/2006/relationships" id="260" r:id="R1097be6e16e943b8"/>
    <p:sldId xmlns:r="http://schemas.openxmlformats.org/officeDocument/2006/relationships" id="261" r:id="Rff69b01c786647d4"/>
    <p:sldId xmlns:r="http://schemas.openxmlformats.org/officeDocument/2006/relationships" id="262" r:id="R8ca019424876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6eb7ee8e974f50" /><Relationship Type="http://schemas.openxmlformats.org/officeDocument/2006/relationships/slide" Target="/ppt/slides/slide1.xml" Id="Rfe949a5affe04a70" /><Relationship Type="http://schemas.openxmlformats.org/officeDocument/2006/relationships/slide" Target="/ppt/slides/slide2.xml" Id="R38ff75eed9c64d74" /><Relationship Type="http://schemas.openxmlformats.org/officeDocument/2006/relationships/slide" Target="/ppt/slides/slide3.xml" Id="R5dcceb55635d4fec" /><Relationship Type="http://schemas.openxmlformats.org/officeDocument/2006/relationships/slide" Target="/ppt/slides/slide4.xml" Id="Rd9c5a847c4a84a38" /><Relationship Type="http://schemas.openxmlformats.org/officeDocument/2006/relationships/slide" Target="/ppt/slides/slide5.xml" Id="R1097be6e16e943b8" /><Relationship Type="http://schemas.openxmlformats.org/officeDocument/2006/relationships/slide" Target="/ppt/slides/slide6.xml" Id="Rff69b01c786647d4" /><Relationship Type="http://schemas.openxmlformats.org/officeDocument/2006/relationships/slide" Target="/ppt/slides/slide7.xml" Id="R8ca019424876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f8e67ffcf4f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b27fd6914092" /><Relationship Type="http://schemas.openxmlformats.org/officeDocument/2006/relationships/theme" Target="/ppt/slideMasters/theme/theme1.xml" Id="R0094932f188d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d2b27fd69140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83fa8fb0543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d90193bf0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fad4411634d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caf1bcfd46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695aee8e74a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02ef81c4948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2158d39f0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