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417cc06b8845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7674417fc94185"/>
  </p:sldMasterIdLst>
  <p:sldIdLst>
    <p:sldId xmlns:r="http://schemas.openxmlformats.org/officeDocument/2006/relationships" id="256" r:id="Re4ffe7d50c2f412d"/>
    <p:sldId xmlns:r="http://schemas.openxmlformats.org/officeDocument/2006/relationships" id="257" r:id="R6b4a2b35647f40f7"/>
    <p:sldId xmlns:r="http://schemas.openxmlformats.org/officeDocument/2006/relationships" id="258" r:id="R196cea85f2b24e31"/>
    <p:sldId xmlns:r="http://schemas.openxmlformats.org/officeDocument/2006/relationships" id="259" r:id="R9b521040d0364b0e"/>
    <p:sldId xmlns:r="http://schemas.openxmlformats.org/officeDocument/2006/relationships" id="260" r:id="R5c1e507fdca34efc"/>
    <p:sldId xmlns:r="http://schemas.openxmlformats.org/officeDocument/2006/relationships" id="261" r:id="Rbbaeaadc0202434d"/>
    <p:sldId xmlns:r="http://schemas.openxmlformats.org/officeDocument/2006/relationships" id="262" r:id="Ref6b4fda40664c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674417fc94185" /><Relationship Type="http://schemas.openxmlformats.org/officeDocument/2006/relationships/slide" Target="/ppt/slides/slide1.xml" Id="Re4ffe7d50c2f412d" /><Relationship Type="http://schemas.openxmlformats.org/officeDocument/2006/relationships/slide" Target="/ppt/slides/slide2.xml" Id="R6b4a2b35647f40f7" /><Relationship Type="http://schemas.openxmlformats.org/officeDocument/2006/relationships/slide" Target="/ppt/slides/slide3.xml" Id="R196cea85f2b24e31" /><Relationship Type="http://schemas.openxmlformats.org/officeDocument/2006/relationships/slide" Target="/ppt/slides/slide4.xml" Id="R9b521040d0364b0e" /><Relationship Type="http://schemas.openxmlformats.org/officeDocument/2006/relationships/slide" Target="/ppt/slides/slide5.xml" Id="R5c1e507fdca34efc" /><Relationship Type="http://schemas.openxmlformats.org/officeDocument/2006/relationships/slide" Target="/ppt/slides/slide6.xml" Id="Rbbaeaadc0202434d" /><Relationship Type="http://schemas.openxmlformats.org/officeDocument/2006/relationships/slide" Target="/ppt/slides/slide7.xml" Id="Ref6b4fda40664c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a591cf0b3c48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8e3866e974c2e" /><Relationship Type="http://schemas.openxmlformats.org/officeDocument/2006/relationships/theme" Target="/ppt/slideMasters/theme/theme1.xml" Id="Rdf7b83e3c1d349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48e3866e974c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3912dd0db4f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360c5408949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6d7eccfb845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9f5d279c048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4ef0158534d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5247be9c045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df001baa741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TOPCODE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TOPCODE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−780 388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−185 381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73 320 649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73 421 502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 ANDREAS HELVIK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Madame Maren Juels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topcodeconsulting_breg@mrhelvik.com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998 095 557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