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822565284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a56477ab5453b"/>
  </p:sldMasterIdLst>
  <p:sldIdLst>
    <p:sldId xmlns:r="http://schemas.openxmlformats.org/officeDocument/2006/relationships" id="256" r:id="R60913d4bc77141a8"/>
    <p:sldId xmlns:r="http://schemas.openxmlformats.org/officeDocument/2006/relationships" id="257" r:id="R785723d357584f1a"/>
    <p:sldId xmlns:r="http://schemas.openxmlformats.org/officeDocument/2006/relationships" id="258" r:id="Ra5562e5c6f5d4a2b"/>
    <p:sldId xmlns:r="http://schemas.openxmlformats.org/officeDocument/2006/relationships" id="259" r:id="R5d88440a17744907"/>
    <p:sldId xmlns:r="http://schemas.openxmlformats.org/officeDocument/2006/relationships" id="260" r:id="R7358fa11c9e14119"/>
    <p:sldId xmlns:r="http://schemas.openxmlformats.org/officeDocument/2006/relationships" id="261" r:id="R2f5ac6d26e794496"/>
    <p:sldId xmlns:r="http://schemas.openxmlformats.org/officeDocument/2006/relationships" id="262" r:id="R4c085ae93828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a56477ab5453b" /><Relationship Type="http://schemas.openxmlformats.org/officeDocument/2006/relationships/slide" Target="/ppt/slides/slide1.xml" Id="R60913d4bc77141a8" /><Relationship Type="http://schemas.openxmlformats.org/officeDocument/2006/relationships/slide" Target="/ppt/slides/slide2.xml" Id="R785723d357584f1a" /><Relationship Type="http://schemas.openxmlformats.org/officeDocument/2006/relationships/slide" Target="/ppt/slides/slide3.xml" Id="Ra5562e5c6f5d4a2b" /><Relationship Type="http://schemas.openxmlformats.org/officeDocument/2006/relationships/slide" Target="/ppt/slides/slide4.xml" Id="R5d88440a17744907" /><Relationship Type="http://schemas.openxmlformats.org/officeDocument/2006/relationships/slide" Target="/ppt/slides/slide5.xml" Id="R7358fa11c9e14119" /><Relationship Type="http://schemas.openxmlformats.org/officeDocument/2006/relationships/slide" Target="/ppt/slides/slide6.xml" Id="R2f5ac6d26e794496" /><Relationship Type="http://schemas.openxmlformats.org/officeDocument/2006/relationships/slide" Target="/ppt/slides/slide7.xml" Id="R4c085ae93828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6161baca5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82be68fe4201" /><Relationship Type="http://schemas.openxmlformats.org/officeDocument/2006/relationships/theme" Target="/ppt/slideMasters/theme/theme1.xml" Id="Rb98980211a7f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582be68fe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54aeb46d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89d6978f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6711f2c8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3c2b0458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00913039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bad10dbdb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784e60e3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