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ba02efba1f48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222896cd3401f"/>
  </p:sldMasterIdLst>
  <p:sldIdLst>
    <p:sldId xmlns:r="http://schemas.openxmlformats.org/officeDocument/2006/relationships" id="256" r:id="R527a638478404ade"/>
    <p:sldId xmlns:r="http://schemas.openxmlformats.org/officeDocument/2006/relationships" id="257" r:id="R60fb99e0789342f5"/>
    <p:sldId xmlns:r="http://schemas.openxmlformats.org/officeDocument/2006/relationships" id="258" r:id="R27238e800a6f420e"/>
    <p:sldId xmlns:r="http://schemas.openxmlformats.org/officeDocument/2006/relationships" id="259" r:id="R11ae014da102440a"/>
    <p:sldId xmlns:r="http://schemas.openxmlformats.org/officeDocument/2006/relationships" id="260" r:id="Rd6d144ab4ea94857"/>
    <p:sldId xmlns:r="http://schemas.openxmlformats.org/officeDocument/2006/relationships" id="261" r:id="Ra50fcbcae37245b1"/>
    <p:sldId xmlns:r="http://schemas.openxmlformats.org/officeDocument/2006/relationships" id="262" r:id="Raf111816eebe45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222896cd3401f" /><Relationship Type="http://schemas.openxmlformats.org/officeDocument/2006/relationships/slide" Target="/ppt/slides/slide1.xml" Id="R527a638478404ade" /><Relationship Type="http://schemas.openxmlformats.org/officeDocument/2006/relationships/slide" Target="/ppt/slides/slide2.xml" Id="R60fb99e0789342f5" /><Relationship Type="http://schemas.openxmlformats.org/officeDocument/2006/relationships/slide" Target="/ppt/slides/slide3.xml" Id="R27238e800a6f420e" /><Relationship Type="http://schemas.openxmlformats.org/officeDocument/2006/relationships/slide" Target="/ppt/slides/slide4.xml" Id="R11ae014da102440a" /><Relationship Type="http://schemas.openxmlformats.org/officeDocument/2006/relationships/slide" Target="/ppt/slides/slide5.xml" Id="Rd6d144ab4ea94857" /><Relationship Type="http://schemas.openxmlformats.org/officeDocument/2006/relationships/slide" Target="/ppt/slides/slide6.xml" Id="Ra50fcbcae37245b1" /><Relationship Type="http://schemas.openxmlformats.org/officeDocument/2006/relationships/slide" Target="/ppt/slides/slide7.xml" Id="Raf111816eebe45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52b6eb64243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516bfe8c84738" /><Relationship Type="http://schemas.openxmlformats.org/officeDocument/2006/relationships/theme" Target="/ppt/slideMasters/theme/theme1.xml" Id="Rb007fc9cf5cf4d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6516bfe8c847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3ceb143e842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e2e61546f4e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f9a5ec5904a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0a30edaa3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44b239b2841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f3c72cf024e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71962f66d4d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RCC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RCC REGNSKAP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10 586 789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1 752 886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3 572 294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FRØYDIS HOFF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HKO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998 097 673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REGNSKAP AS</a:t>
            </a:r>
          </a:p>
        </p:txBody>
      </p:sp>
    </p:spTree>
  </p:cSld>
  <p:clrMapOvr>
    <a:masterClrMapping xmlns:a="http://schemas.openxmlformats.org/drawingml/2006/main"/>
  </p:clrMapOvr>
</p:sld>
</file>