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996780941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52c7e67ca402a"/>
  </p:sldMasterIdLst>
  <p:sldIdLst>
    <p:sldId xmlns:r="http://schemas.openxmlformats.org/officeDocument/2006/relationships" id="256" r:id="R211e269164b34e57"/>
    <p:sldId xmlns:r="http://schemas.openxmlformats.org/officeDocument/2006/relationships" id="257" r:id="R5726de9061fb4dac"/>
    <p:sldId xmlns:r="http://schemas.openxmlformats.org/officeDocument/2006/relationships" id="258" r:id="R5e91e2071756484b"/>
    <p:sldId xmlns:r="http://schemas.openxmlformats.org/officeDocument/2006/relationships" id="259" r:id="R64e51d33259543c9"/>
    <p:sldId xmlns:r="http://schemas.openxmlformats.org/officeDocument/2006/relationships" id="260" r:id="Rd8baa50f5a0e493c"/>
    <p:sldId xmlns:r="http://schemas.openxmlformats.org/officeDocument/2006/relationships" id="261" r:id="R08bc9e345b9d4220"/>
    <p:sldId xmlns:r="http://schemas.openxmlformats.org/officeDocument/2006/relationships" id="262" r:id="R76cf6f021054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52c7e67ca402a" /><Relationship Type="http://schemas.openxmlformats.org/officeDocument/2006/relationships/slide" Target="/ppt/slides/slide1.xml" Id="R211e269164b34e57" /><Relationship Type="http://schemas.openxmlformats.org/officeDocument/2006/relationships/slide" Target="/ppt/slides/slide2.xml" Id="R5726de9061fb4dac" /><Relationship Type="http://schemas.openxmlformats.org/officeDocument/2006/relationships/slide" Target="/ppt/slides/slide3.xml" Id="R5e91e2071756484b" /><Relationship Type="http://schemas.openxmlformats.org/officeDocument/2006/relationships/slide" Target="/ppt/slides/slide4.xml" Id="R64e51d33259543c9" /><Relationship Type="http://schemas.openxmlformats.org/officeDocument/2006/relationships/slide" Target="/ppt/slides/slide5.xml" Id="Rd8baa50f5a0e493c" /><Relationship Type="http://schemas.openxmlformats.org/officeDocument/2006/relationships/slide" Target="/ppt/slides/slide6.xml" Id="R08bc9e345b9d4220" /><Relationship Type="http://schemas.openxmlformats.org/officeDocument/2006/relationships/slide" Target="/ppt/slides/slide7.xml" Id="R76cf6f021054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7e91b5a6a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3d2f369af4e82" /><Relationship Type="http://schemas.openxmlformats.org/officeDocument/2006/relationships/theme" Target="/ppt/slideMasters/theme/theme1.xml" Id="R61773aba3cfe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3d2f369af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3d0b14171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dce8fe5b1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85d26e141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4f2d4abf7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7a236535f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89e1ad4c7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014b8d0d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INVEST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6 813 521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LINDSTAD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Narmovegen 455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998 098 599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INVEST AS</a:t>
            </a:r>
          </a:p>
        </p:txBody>
      </p:sp>
    </p:spTree>
  </p:cSld>
  <p:clrMapOvr>
    <a:masterClrMapping xmlns:a="http://schemas.openxmlformats.org/drawingml/2006/main"/>
  </p:clrMapOvr>
</p:sld>
</file>