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8b8e01918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9f6b12ac44ff3"/>
  </p:sldMasterIdLst>
  <p:sldIdLst>
    <p:sldId xmlns:r="http://schemas.openxmlformats.org/officeDocument/2006/relationships" id="256" r:id="Rbf19ffb7b8004d8b"/>
    <p:sldId xmlns:r="http://schemas.openxmlformats.org/officeDocument/2006/relationships" id="257" r:id="R2ec3dfb94d7e43fa"/>
    <p:sldId xmlns:r="http://schemas.openxmlformats.org/officeDocument/2006/relationships" id="258" r:id="R6fb0a26ddb2048aa"/>
    <p:sldId xmlns:r="http://schemas.openxmlformats.org/officeDocument/2006/relationships" id="259" r:id="Rae1fa9bbb42c4538"/>
    <p:sldId xmlns:r="http://schemas.openxmlformats.org/officeDocument/2006/relationships" id="260" r:id="Re640d4416c9c4688"/>
    <p:sldId xmlns:r="http://schemas.openxmlformats.org/officeDocument/2006/relationships" id="261" r:id="R158a0ff541d64d96"/>
    <p:sldId xmlns:r="http://schemas.openxmlformats.org/officeDocument/2006/relationships" id="262" r:id="R7b32a95537b44b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9f6b12ac44ff3" /><Relationship Type="http://schemas.openxmlformats.org/officeDocument/2006/relationships/slide" Target="/ppt/slides/slide1.xml" Id="Rbf19ffb7b8004d8b" /><Relationship Type="http://schemas.openxmlformats.org/officeDocument/2006/relationships/slide" Target="/ppt/slides/slide2.xml" Id="R2ec3dfb94d7e43fa" /><Relationship Type="http://schemas.openxmlformats.org/officeDocument/2006/relationships/slide" Target="/ppt/slides/slide3.xml" Id="R6fb0a26ddb2048aa" /><Relationship Type="http://schemas.openxmlformats.org/officeDocument/2006/relationships/slide" Target="/ppt/slides/slide4.xml" Id="Rae1fa9bbb42c4538" /><Relationship Type="http://schemas.openxmlformats.org/officeDocument/2006/relationships/slide" Target="/ppt/slides/slide5.xml" Id="Re640d4416c9c4688" /><Relationship Type="http://schemas.openxmlformats.org/officeDocument/2006/relationships/slide" Target="/ppt/slides/slide6.xml" Id="R158a0ff541d64d96" /><Relationship Type="http://schemas.openxmlformats.org/officeDocument/2006/relationships/slide" Target="/ppt/slides/slide7.xml" Id="R7b32a95537b44b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474a38e98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b151f8b4f4ccf" /><Relationship Type="http://schemas.openxmlformats.org/officeDocument/2006/relationships/theme" Target="/ppt/slideMasters/theme/theme1.xml" Id="R6ee8594b179d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b151f8b4f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95ad3b9d0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b5aab87fe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ceb8b7f69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3b9cbc16e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7918784c9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8080d6ca2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506219776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UTZIG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998 122 287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