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5df07f7b444c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b1e290916f4bfb"/>
  </p:sldMasterIdLst>
  <p:sldIdLst>
    <p:sldId xmlns:r="http://schemas.openxmlformats.org/officeDocument/2006/relationships" id="256" r:id="Re1aec40349b644d2"/>
    <p:sldId xmlns:r="http://schemas.openxmlformats.org/officeDocument/2006/relationships" id="257" r:id="Rd668957ceee04b4b"/>
    <p:sldId xmlns:r="http://schemas.openxmlformats.org/officeDocument/2006/relationships" id="258" r:id="Re3c4f8caaf4d48c2"/>
    <p:sldId xmlns:r="http://schemas.openxmlformats.org/officeDocument/2006/relationships" id="259" r:id="R1ead2fefbbb24c40"/>
    <p:sldId xmlns:r="http://schemas.openxmlformats.org/officeDocument/2006/relationships" id="260" r:id="R3e805b6b2a894472"/>
    <p:sldId xmlns:r="http://schemas.openxmlformats.org/officeDocument/2006/relationships" id="261" r:id="Rac6a8d5851634da8"/>
    <p:sldId xmlns:r="http://schemas.openxmlformats.org/officeDocument/2006/relationships" id="262" r:id="Ra934dd1d2c6a47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1e290916f4bfb" /><Relationship Type="http://schemas.openxmlformats.org/officeDocument/2006/relationships/slide" Target="/ppt/slides/slide1.xml" Id="Re1aec40349b644d2" /><Relationship Type="http://schemas.openxmlformats.org/officeDocument/2006/relationships/slide" Target="/ppt/slides/slide2.xml" Id="Rd668957ceee04b4b" /><Relationship Type="http://schemas.openxmlformats.org/officeDocument/2006/relationships/slide" Target="/ppt/slides/slide3.xml" Id="Re3c4f8caaf4d48c2" /><Relationship Type="http://schemas.openxmlformats.org/officeDocument/2006/relationships/slide" Target="/ppt/slides/slide4.xml" Id="R1ead2fefbbb24c40" /><Relationship Type="http://schemas.openxmlformats.org/officeDocument/2006/relationships/slide" Target="/ppt/slides/slide5.xml" Id="R3e805b6b2a894472" /><Relationship Type="http://schemas.openxmlformats.org/officeDocument/2006/relationships/slide" Target="/ppt/slides/slide6.xml" Id="Rac6a8d5851634da8" /><Relationship Type="http://schemas.openxmlformats.org/officeDocument/2006/relationships/slide" Target="/ppt/slides/slide7.xml" Id="Ra934dd1d2c6a47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f52010f34c4b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f08ea8fc44ad5" /><Relationship Type="http://schemas.openxmlformats.org/officeDocument/2006/relationships/theme" Target="/ppt/slideMasters/theme/theme1.xml" Id="Rf5e1ccaae2654c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9f08ea8fc44a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aa08af22841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854fe8bdb40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99325a5ab4c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870d035494d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3632f0a344c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6b9d22b2c42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bcbccd4f641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JARASGRUPPEN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JARASGRUPPEN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3 706 072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−2 647 184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22 487 116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132 266 916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155 773 925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HJERTVIK KARI-ANNE 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JO-KRISTIAN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firmapost@jaras.no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998 155 827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