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d9dd4d67b04c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0adc2504414649"/>
  </p:sldMasterIdLst>
  <p:sldIdLst>
    <p:sldId xmlns:r="http://schemas.openxmlformats.org/officeDocument/2006/relationships" id="256" r:id="Rffed8eb713c244c1"/>
    <p:sldId xmlns:r="http://schemas.openxmlformats.org/officeDocument/2006/relationships" id="257" r:id="Reb5440d078a84964"/>
    <p:sldId xmlns:r="http://schemas.openxmlformats.org/officeDocument/2006/relationships" id="258" r:id="R2dab819e84a74f56"/>
    <p:sldId xmlns:r="http://schemas.openxmlformats.org/officeDocument/2006/relationships" id="259" r:id="Re6dadb7139ed414f"/>
    <p:sldId xmlns:r="http://schemas.openxmlformats.org/officeDocument/2006/relationships" id="260" r:id="R7884b6aa92ec4cfb"/>
    <p:sldId xmlns:r="http://schemas.openxmlformats.org/officeDocument/2006/relationships" id="261" r:id="Ree6d202e65434d41"/>
    <p:sldId xmlns:r="http://schemas.openxmlformats.org/officeDocument/2006/relationships" id="262" r:id="Raec6ab6df8fd4a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0adc2504414649" /><Relationship Type="http://schemas.openxmlformats.org/officeDocument/2006/relationships/slide" Target="/ppt/slides/slide1.xml" Id="Rffed8eb713c244c1" /><Relationship Type="http://schemas.openxmlformats.org/officeDocument/2006/relationships/slide" Target="/ppt/slides/slide2.xml" Id="Reb5440d078a84964" /><Relationship Type="http://schemas.openxmlformats.org/officeDocument/2006/relationships/slide" Target="/ppt/slides/slide3.xml" Id="R2dab819e84a74f56" /><Relationship Type="http://schemas.openxmlformats.org/officeDocument/2006/relationships/slide" Target="/ppt/slides/slide4.xml" Id="Re6dadb7139ed414f" /><Relationship Type="http://schemas.openxmlformats.org/officeDocument/2006/relationships/slide" Target="/ppt/slides/slide5.xml" Id="R7884b6aa92ec4cfb" /><Relationship Type="http://schemas.openxmlformats.org/officeDocument/2006/relationships/slide" Target="/ppt/slides/slide6.xml" Id="Ree6d202e65434d41" /><Relationship Type="http://schemas.openxmlformats.org/officeDocument/2006/relationships/slide" Target="/ppt/slides/slide7.xml" Id="Raec6ab6df8fd4a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d81cacce324c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b261212174c4f" /><Relationship Type="http://schemas.openxmlformats.org/officeDocument/2006/relationships/theme" Target="/ppt/slideMasters/theme/theme1.xml" Id="Rc8bec89c37044c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ab261212174c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df7e927274c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588b194be4b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c4464ac4c43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308391fd644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8a4d882d041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c4cc355be42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0371da0cb40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JLE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JLE INVEST AS ble etablert [år] og holder til i Vikeså.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268 525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6 958 255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7 597 493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ESPELAND JAN LIVAR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Vaule 161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4389 Vikeså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jan.livar.espeland@gmail.com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998 156 084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JLE INVEST AS</a:t>
            </a:r>
          </a:p>
        </p:txBody>
      </p:sp>
    </p:spTree>
  </p:cSld>
  <p:clrMapOvr>
    <a:masterClrMapping xmlns:a="http://schemas.openxmlformats.org/drawingml/2006/main"/>
  </p:clrMapOvr>
</p:sld>
</file>