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6cdca54a9c493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18008ae95da4dec"/>
  </p:sldMasterIdLst>
  <p:sldIdLst>
    <p:sldId xmlns:r="http://schemas.openxmlformats.org/officeDocument/2006/relationships" id="256" r:id="R9c043026f7174b67"/>
    <p:sldId xmlns:r="http://schemas.openxmlformats.org/officeDocument/2006/relationships" id="257" r:id="Rd95b3366fa0d4279"/>
    <p:sldId xmlns:r="http://schemas.openxmlformats.org/officeDocument/2006/relationships" id="258" r:id="R0a9464fcff304c99"/>
    <p:sldId xmlns:r="http://schemas.openxmlformats.org/officeDocument/2006/relationships" id="259" r:id="R88980761afeb485b"/>
    <p:sldId xmlns:r="http://schemas.openxmlformats.org/officeDocument/2006/relationships" id="260" r:id="R6caa7abe0710478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18008ae95da4dec" /><Relationship Type="http://schemas.openxmlformats.org/officeDocument/2006/relationships/slide" Target="/ppt/slides/slide1.xml" Id="R9c043026f7174b67" /><Relationship Type="http://schemas.openxmlformats.org/officeDocument/2006/relationships/slide" Target="/ppt/slides/slide2.xml" Id="Rd95b3366fa0d4279" /><Relationship Type="http://schemas.openxmlformats.org/officeDocument/2006/relationships/slide" Target="/ppt/slides/slide3.xml" Id="R0a9464fcff304c99" /><Relationship Type="http://schemas.openxmlformats.org/officeDocument/2006/relationships/slide" Target="/ppt/slides/slide4.xml" Id="R88980761afeb485b" /><Relationship Type="http://schemas.openxmlformats.org/officeDocument/2006/relationships/slide" Target="/ppt/slides/slide5.xml" Id="R6caa7abe0710478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6ad26c4df046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385ed8bee0a4877" /><Relationship Type="http://schemas.openxmlformats.org/officeDocument/2006/relationships/theme" Target="/ppt/slideMasters/theme/theme1.xml" Id="Rd1c9919e62284f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385ed8bee0a487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a5e3e7f86d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5983f06aeb47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7428a5976f4f6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a409dd681b44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27c8edea9d4e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FLATRÅKER BYGDALAG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FLATRÅKER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FLATRÅKER BYGDALAG ble etablert [år] og holder til i Onarheim.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FLATRÅKER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FLATRÅKER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FLATRÅKER BYGDALAG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Kjell Arild Lien, Eikene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5694 Onarheim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flatraaker.bygd@hotmail.no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998 169 178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FLATRÅKER BYGDALAG</a:t>
            </a:r>
          </a:p>
        </p:txBody>
      </p:sp>
    </p:spTree>
  </p:cSld>
  <p:clrMapOvr>
    <a:masterClrMapping xmlns:a="http://schemas.openxmlformats.org/drawingml/2006/main"/>
  </p:clrMapOvr>
</p:sld>
</file>