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ad3e98c2c74d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89aac44247401d"/>
  </p:sldMasterIdLst>
  <p:sldIdLst>
    <p:sldId xmlns:r="http://schemas.openxmlformats.org/officeDocument/2006/relationships" id="256" r:id="Rdeab1df568c84390"/>
    <p:sldId xmlns:r="http://schemas.openxmlformats.org/officeDocument/2006/relationships" id="257" r:id="Rc3dad2728b7c46da"/>
    <p:sldId xmlns:r="http://schemas.openxmlformats.org/officeDocument/2006/relationships" id="258" r:id="Reb3610d0f5da476e"/>
    <p:sldId xmlns:r="http://schemas.openxmlformats.org/officeDocument/2006/relationships" id="259" r:id="Ra64b2b4ff8e24aff"/>
    <p:sldId xmlns:r="http://schemas.openxmlformats.org/officeDocument/2006/relationships" id="260" r:id="Rf0a0589939d6470d"/>
    <p:sldId xmlns:r="http://schemas.openxmlformats.org/officeDocument/2006/relationships" id="261" r:id="R7e98118d97984e0f"/>
    <p:sldId xmlns:r="http://schemas.openxmlformats.org/officeDocument/2006/relationships" id="262" r:id="R8bc81228c59249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9aac44247401d" /><Relationship Type="http://schemas.openxmlformats.org/officeDocument/2006/relationships/slide" Target="/ppt/slides/slide1.xml" Id="Rdeab1df568c84390" /><Relationship Type="http://schemas.openxmlformats.org/officeDocument/2006/relationships/slide" Target="/ppt/slides/slide2.xml" Id="Rc3dad2728b7c46da" /><Relationship Type="http://schemas.openxmlformats.org/officeDocument/2006/relationships/slide" Target="/ppt/slides/slide3.xml" Id="Reb3610d0f5da476e" /><Relationship Type="http://schemas.openxmlformats.org/officeDocument/2006/relationships/slide" Target="/ppt/slides/slide4.xml" Id="Ra64b2b4ff8e24aff" /><Relationship Type="http://schemas.openxmlformats.org/officeDocument/2006/relationships/slide" Target="/ppt/slides/slide5.xml" Id="Rf0a0589939d6470d" /><Relationship Type="http://schemas.openxmlformats.org/officeDocument/2006/relationships/slide" Target="/ppt/slides/slide6.xml" Id="R7e98118d97984e0f" /><Relationship Type="http://schemas.openxmlformats.org/officeDocument/2006/relationships/slide" Target="/ppt/slides/slide7.xml" Id="R8bc81228c59249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e52510a1a4c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aef894b044ab7" /><Relationship Type="http://schemas.openxmlformats.org/officeDocument/2006/relationships/theme" Target="/ppt/slideMasters/theme/theme1.xml" Id="R3b576cf7473b46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3aef894b044a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99723aa5148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1d498a8ee49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90160f0774a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62762a85c42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9fb376da446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1bf6e914845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e4284dd1942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SAGAFJORD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SAGAFJORD DRIFT AS ble etablert [år] og holder til i Sæbø.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11 390 446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4 485 151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6165 Sæbø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info@sagafjordhotel.no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998 176 603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