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276a83e6e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9062ba53a4535"/>
  </p:sldMasterIdLst>
  <p:sldIdLst>
    <p:sldId xmlns:r="http://schemas.openxmlformats.org/officeDocument/2006/relationships" id="256" r:id="R29ff1846ccff4a4c"/>
    <p:sldId xmlns:r="http://schemas.openxmlformats.org/officeDocument/2006/relationships" id="257" r:id="R4110a3dd45d94330"/>
    <p:sldId xmlns:r="http://schemas.openxmlformats.org/officeDocument/2006/relationships" id="258" r:id="Rbccd348dc0e94446"/>
    <p:sldId xmlns:r="http://schemas.openxmlformats.org/officeDocument/2006/relationships" id="259" r:id="R3c025b1ccd1c4ac0"/>
    <p:sldId xmlns:r="http://schemas.openxmlformats.org/officeDocument/2006/relationships" id="260" r:id="R977ba50cf69c49ae"/>
    <p:sldId xmlns:r="http://schemas.openxmlformats.org/officeDocument/2006/relationships" id="261" r:id="Rc62a416f5aeb457a"/>
    <p:sldId xmlns:r="http://schemas.openxmlformats.org/officeDocument/2006/relationships" id="262" r:id="Rb103e2e0e4c5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9062ba53a4535" /><Relationship Type="http://schemas.openxmlformats.org/officeDocument/2006/relationships/slide" Target="/ppt/slides/slide1.xml" Id="R29ff1846ccff4a4c" /><Relationship Type="http://schemas.openxmlformats.org/officeDocument/2006/relationships/slide" Target="/ppt/slides/slide2.xml" Id="R4110a3dd45d94330" /><Relationship Type="http://schemas.openxmlformats.org/officeDocument/2006/relationships/slide" Target="/ppt/slides/slide3.xml" Id="Rbccd348dc0e94446" /><Relationship Type="http://schemas.openxmlformats.org/officeDocument/2006/relationships/slide" Target="/ppt/slides/slide4.xml" Id="R3c025b1ccd1c4ac0" /><Relationship Type="http://schemas.openxmlformats.org/officeDocument/2006/relationships/slide" Target="/ppt/slides/slide5.xml" Id="R977ba50cf69c49ae" /><Relationship Type="http://schemas.openxmlformats.org/officeDocument/2006/relationships/slide" Target="/ppt/slides/slide6.xml" Id="Rc62a416f5aeb457a" /><Relationship Type="http://schemas.openxmlformats.org/officeDocument/2006/relationships/slide" Target="/ppt/slides/slide7.xml" Id="Rb103e2e0e4c5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1897abd52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2e0f053749a9" /><Relationship Type="http://schemas.openxmlformats.org/officeDocument/2006/relationships/theme" Target="/ppt/slideMasters/theme/theme1.xml" Id="R20a4ff3d3a57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62e0f0537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dd42ed79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20dbb6a2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3761db1d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b9b0d861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1b229e4d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cc7b49349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93011f6c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CONMED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KAPIL KISHORE SHARMA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52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jugal@c2i.net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