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20de436b9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117299b694bf0"/>
  </p:sldMasterIdLst>
  <p:sldIdLst>
    <p:sldId xmlns:r="http://schemas.openxmlformats.org/officeDocument/2006/relationships" id="256" r:id="Rd66e30878df14615"/>
    <p:sldId xmlns:r="http://schemas.openxmlformats.org/officeDocument/2006/relationships" id="257" r:id="R2e6e560beca141fa"/>
    <p:sldId xmlns:r="http://schemas.openxmlformats.org/officeDocument/2006/relationships" id="258" r:id="R3d24178095fe4a5a"/>
    <p:sldId xmlns:r="http://schemas.openxmlformats.org/officeDocument/2006/relationships" id="259" r:id="Re02e44113ac84c96"/>
    <p:sldId xmlns:r="http://schemas.openxmlformats.org/officeDocument/2006/relationships" id="260" r:id="R80b3d5446a0a45ae"/>
    <p:sldId xmlns:r="http://schemas.openxmlformats.org/officeDocument/2006/relationships" id="261" r:id="R77060806e9c2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117299b694bf0" /><Relationship Type="http://schemas.openxmlformats.org/officeDocument/2006/relationships/slide" Target="/ppt/slides/slide1.xml" Id="Rd66e30878df14615" /><Relationship Type="http://schemas.openxmlformats.org/officeDocument/2006/relationships/slide" Target="/ppt/slides/slide2.xml" Id="R2e6e560beca141fa" /><Relationship Type="http://schemas.openxmlformats.org/officeDocument/2006/relationships/slide" Target="/ppt/slides/slide3.xml" Id="R3d24178095fe4a5a" /><Relationship Type="http://schemas.openxmlformats.org/officeDocument/2006/relationships/slide" Target="/ppt/slides/slide4.xml" Id="Re02e44113ac84c96" /><Relationship Type="http://schemas.openxmlformats.org/officeDocument/2006/relationships/slide" Target="/ppt/slides/slide5.xml" Id="R80b3d5446a0a45ae" /><Relationship Type="http://schemas.openxmlformats.org/officeDocument/2006/relationships/slide" Target="/ppt/slides/slide6.xml" Id="R77060806e9c2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e8a3518d4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0262f7b01479e" /><Relationship Type="http://schemas.openxmlformats.org/officeDocument/2006/relationships/theme" Target="/ppt/slideMasters/theme/theme1.xml" Id="R1bd74044789f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0262f7b01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b90d95aa3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fc961fc19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6fcb4847c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f7a48020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73b487d90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0d1c7b6ce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Sands veg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a.e.skavdal@gmail.com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998 181 739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ARNIN AS</a:t>
            </a:r>
          </a:p>
        </p:txBody>
      </p:sp>
    </p:spTree>
  </p:cSld>
  <p:clrMapOvr>
    <a:masterClrMapping xmlns:a="http://schemas.openxmlformats.org/drawingml/2006/main"/>
  </p:clrMapOvr>
</p:sld>
</file>