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bc819e801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046cb3f304b55"/>
  </p:sldMasterIdLst>
  <p:sldIdLst>
    <p:sldId xmlns:r="http://schemas.openxmlformats.org/officeDocument/2006/relationships" id="256" r:id="Ra5fdcb1bd5464975"/>
    <p:sldId xmlns:r="http://schemas.openxmlformats.org/officeDocument/2006/relationships" id="257" r:id="Rbb7d1f16f9fb4c21"/>
    <p:sldId xmlns:r="http://schemas.openxmlformats.org/officeDocument/2006/relationships" id="258" r:id="Ra3a843e6495b48ba"/>
    <p:sldId xmlns:r="http://schemas.openxmlformats.org/officeDocument/2006/relationships" id="259" r:id="Re0c7910f8255480d"/>
    <p:sldId xmlns:r="http://schemas.openxmlformats.org/officeDocument/2006/relationships" id="260" r:id="R294b33a5d54b4b98"/>
    <p:sldId xmlns:r="http://schemas.openxmlformats.org/officeDocument/2006/relationships" id="261" r:id="R70b59d6dca014182"/>
    <p:sldId xmlns:r="http://schemas.openxmlformats.org/officeDocument/2006/relationships" id="262" r:id="R7114bfa4872c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046cb3f304b55" /><Relationship Type="http://schemas.openxmlformats.org/officeDocument/2006/relationships/slide" Target="/ppt/slides/slide1.xml" Id="Ra5fdcb1bd5464975" /><Relationship Type="http://schemas.openxmlformats.org/officeDocument/2006/relationships/slide" Target="/ppt/slides/slide2.xml" Id="Rbb7d1f16f9fb4c21" /><Relationship Type="http://schemas.openxmlformats.org/officeDocument/2006/relationships/slide" Target="/ppt/slides/slide3.xml" Id="Ra3a843e6495b48ba" /><Relationship Type="http://schemas.openxmlformats.org/officeDocument/2006/relationships/slide" Target="/ppt/slides/slide4.xml" Id="Re0c7910f8255480d" /><Relationship Type="http://schemas.openxmlformats.org/officeDocument/2006/relationships/slide" Target="/ppt/slides/slide5.xml" Id="R294b33a5d54b4b98" /><Relationship Type="http://schemas.openxmlformats.org/officeDocument/2006/relationships/slide" Target="/ppt/slides/slide6.xml" Id="R70b59d6dca014182" /><Relationship Type="http://schemas.openxmlformats.org/officeDocument/2006/relationships/slide" Target="/ppt/slides/slide7.xml" Id="R7114bfa4872c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4e98ce7c242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0f49a7fc24506" /><Relationship Type="http://schemas.openxmlformats.org/officeDocument/2006/relationships/theme" Target="/ppt/slideMasters/theme/theme1.xml" Id="Rf92921303a52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0f49a7fc2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652b6b2ae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afd982092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dbd3dfb36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4144aecf8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d2bf757d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56e0154c48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dd9fd3f1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58 264 257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59 531 093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SKAVDAL ARNT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