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88cd812ea45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334276611420c"/>
  </p:sldMasterIdLst>
  <p:sldIdLst>
    <p:sldId xmlns:r="http://schemas.openxmlformats.org/officeDocument/2006/relationships" id="256" r:id="R18a32c4cb52d415b"/>
    <p:sldId xmlns:r="http://schemas.openxmlformats.org/officeDocument/2006/relationships" id="257" r:id="R77ce1cd9a9654fd5"/>
    <p:sldId xmlns:r="http://schemas.openxmlformats.org/officeDocument/2006/relationships" id="258" r:id="R8c5677eda9bc414b"/>
    <p:sldId xmlns:r="http://schemas.openxmlformats.org/officeDocument/2006/relationships" id="259" r:id="R91997d3b79a4453b"/>
    <p:sldId xmlns:r="http://schemas.openxmlformats.org/officeDocument/2006/relationships" id="260" r:id="R312cd5ae00d14530"/>
    <p:sldId xmlns:r="http://schemas.openxmlformats.org/officeDocument/2006/relationships" id="261" r:id="R4f62649cfa57498a"/>
    <p:sldId xmlns:r="http://schemas.openxmlformats.org/officeDocument/2006/relationships" id="262" r:id="Re9b59e2014ba42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334276611420c" /><Relationship Type="http://schemas.openxmlformats.org/officeDocument/2006/relationships/slide" Target="/ppt/slides/slide1.xml" Id="R18a32c4cb52d415b" /><Relationship Type="http://schemas.openxmlformats.org/officeDocument/2006/relationships/slide" Target="/ppt/slides/slide2.xml" Id="R77ce1cd9a9654fd5" /><Relationship Type="http://schemas.openxmlformats.org/officeDocument/2006/relationships/slide" Target="/ppt/slides/slide3.xml" Id="R8c5677eda9bc414b" /><Relationship Type="http://schemas.openxmlformats.org/officeDocument/2006/relationships/slide" Target="/ppt/slides/slide4.xml" Id="R91997d3b79a4453b" /><Relationship Type="http://schemas.openxmlformats.org/officeDocument/2006/relationships/slide" Target="/ppt/slides/slide5.xml" Id="R312cd5ae00d14530" /><Relationship Type="http://schemas.openxmlformats.org/officeDocument/2006/relationships/slide" Target="/ppt/slides/slide6.xml" Id="R4f62649cfa57498a" /><Relationship Type="http://schemas.openxmlformats.org/officeDocument/2006/relationships/slide" Target="/ppt/slides/slide7.xml" Id="Re9b59e2014ba42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bd8104331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7c765321148fb" /><Relationship Type="http://schemas.openxmlformats.org/officeDocument/2006/relationships/theme" Target="/ppt/slideMasters/theme/theme1.xml" Id="R286d3694e66f49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7c7653211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ea7d8369c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dffe07b4a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411634f34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d738eb8cc43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b3a546a2b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4a0df07ee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cb4b9fba7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 KAPITAL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1 985 681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2 590 024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31 199 071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52 261 047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Kleivgrenda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ivarstrand@gmail.com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998 200 792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KAPITAL AS</a:t>
            </a:r>
          </a:p>
        </p:txBody>
      </p:sp>
    </p:spTree>
  </p:cSld>
  <p:clrMapOvr>
    <a:masterClrMapping xmlns:a="http://schemas.openxmlformats.org/drawingml/2006/main"/>
  </p:clrMapOvr>
</p:sld>
</file>