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ebf0a6a054a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b9671180648cc"/>
  </p:sldMasterIdLst>
  <p:sldIdLst>
    <p:sldId xmlns:r="http://schemas.openxmlformats.org/officeDocument/2006/relationships" id="256" r:id="R39834b379c78412f"/>
    <p:sldId xmlns:r="http://schemas.openxmlformats.org/officeDocument/2006/relationships" id="257" r:id="R04082c8b8ab046ea"/>
    <p:sldId xmlns:r="http://schemas.openxmlformats.org/officeDocument/2006/relationships" id="258" r:id="R70870105e79443ad"/>
    <p:sldId xmlns:r="http://schemas.openxmlformats.org/officeDocument/2006/relationships" id="259" r:id="Rae9fe59212b64b26"/>
    <p:sldId xmlns:r="http://schemas.openxmlformats.org/officeDocument/2006/relationships" id="260" r:id="R6288ffc73c294e0f"/>
    <p:sldId xmlns:r="http://schemas.openxmlformats.org/officeDocument/2006/relationships" id="261" r:id="R94c28fc5eaff4f85"/>
    <p:sldId xmlns:r="http://schemas.openxmlformats.org/officeDocument/2006/relationships" id="262" r:id="R81f845fd3d5a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b9671180648cc" /><Relationship Type="http://schemas.openxmlformats.org/officeDocument/2006/relationships/slide" Target="/ppt/slides/slide1.xml" Id="R39834b379c78412f" /><Relationship Type="http://schemas.openxmlformats.org/officeDocument/2006/relationships/slide" Target="/ppt/slides/slide2.xml" Id="R04082c8b8ab046ea" /><Relationship Type="http://schemas.openxmlformats.org/officeDocument/2006/relationships/slide" Target="/ppt/slides/slide3.xml" Id="R70870105e79443ad" /><Relationship Type="http://schemas.openxmlformats.org/officeDocument/2006/relationships/slide" Target="/ppt/slides/slide4.xml" Id="Rae9fe59212b64b26" /><Relationship Type="http://schemas.openxmlformats.org/officeDocument/2006/relationships/slide" Target="/ppt/slides/slide5.xml" Id="R6288ffc73c294e0f" /><Relationship Type="http://schemas.openxmlformats.org/officeDocument/2006/relationships/slide" Target="/ppt/slides/slide6.xml" Id="R94c28fc5eaff4f85" /><Relationship Type="http://schemas.openxmlformats.org/officeDocument/2006/relationships/slide" Target="/ppt/slides/slide7.xml" Id="R81f845fd3d5a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3acd87433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4a4363338436d" /><Relationship Type="http://schemas.openxmlformats.org/officeDocument/2006/relationships/theme" Target="/ppt/slideMasters/theme/theme1.xml" Id="Rd29e2f1ad1504a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4a4363338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994c4638a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111f32a5b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88e9692cc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b2d809b514b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1323dc148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2539934b348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e0ad49ec8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1 659 374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1 774 247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HOFSETH JAN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998 230 438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