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2e067380b49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f75c3e2234b0b"/>
  </p:sldMasterIdLst>
  <p:sldIdLst>
    <p:sldId xmlns:r="http://schemas.openxmlformats.org/officeDocument/2006/relationships" id="256" r:id="Rf8f1c659ada248dd"/>
    <p:sldId xmlns:r="http://schemas.openxmlformats.org/officeDocument/2006/relationships" id="257" r:id="Rd4940bdd31ae422b"/>
    <p:sldId xmlns:r="http://schemas.openxmlformats.org/officeDocument/2006/relationships" id="258" r:id="R1418cd5e9fe14c77"/>
    <p:sldId xmlns:r="http://schemas.openxmlformats.org/officeDocument/2006/relationships" id="259" r:id="R27e54ce2ffbf40a7"/>
    <p:sldId xmlns:r="http://schemas.openxmlformats.org/officeDocument/2006/relationships" id="260" r:id="R37eae27f5bf3418f"/>
    <p:sldId xmlns:r="http://schemas.openxmlformats.org/officeDocument/2006/relationships" id="261" r:id="Ra2d5383f6d544bb4"/>
    <p:sldId xmlns:r="http://schemas.openxmlformats.org/officeDocument/2006/relationships" id="262" r:id="Rced47de62a18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f75c3e2234b0b" /><Relationship Type="http://schemas.openxmlformats.org/officeDocument/2006/relationships/slide" Target="/ppt/slides/slide1.xml" Id="Rf8f1c659ada248dd" /><Relationship Type="http://schemas.openxmlformats.org/officeDocument/2006/relationships/slide" Target="/ppt/slides/slide2.xml" Id="Rd4940bdd31ae422b" /><Relationship Type="http://schemas.openxmlformats.org/officeDocument/2006/relationships/slide" Target="/ppt/slides/slide3.xml" Id="R1418cd5e9fe14c77" /><Relationship Type="http://schemas.openxmlformats.org/officeDocument/2006/relationships/slide" Target="/ppt/slides/slide4.xml" Id="R27e54ce2ffbf40a7" /><Relationship Type="http://schemas.openxmlformats.org/officeDocument/2006/relationships/slide" Target="/ppt/slides/slide5.xml" Id="R37eae27f5bf3418f" /><Relationship Type="http://schemas.openxmlformats.org/officeDocument/2006/relationships/slide" Target="/ppt/slides/slide6.xml" Id="Ra2d5383f6d544bb4" /><Relationship Type="http://schemas.openxmlformats.org/officeDocument/2006/relationships/slide" Target="/ppt/slides/slide7.xml" Id="Rced47de62a18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b9aed668549f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ffd0a5cd54e82" /><Relationship Type="http://schemas.openxmlformats.org/officeDocument/2006/relationships/theme" Target="/ppt/slideMasters/theme/theme1.xml" Id="R40be82826ccc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affd0a5cd5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fe16f3c704a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350193c7b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e76d152594d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75d57ab614f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e9939daac44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6ca0dc99c48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c5bcf5225647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ORKLA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REGNSKAP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9 076 509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1 005 227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1 200 902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3 778 006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TYSTAD HOLDING AS  –  53,3 %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REVISJON AS  –  46,7 %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7075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www.orklaregnskap.no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998 243 432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ORKLA REGNSKAP AS</a:t>
            </a:r>
          </a:p>
        </p:txBody>
      </p:sp>
    </p:spTree>
  </p:cSld>
  <p:clrMapOvr>
    <a:masterClrMapping xmlns:a="http://schemas.openxmlformats.org/drawingml/2006/main"/>
  </p:clrMapOvr>
</p:sld>
</file>