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e749266ade40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2e9970751f4b15"/>
  </p:sldMasterIdLst>
  <p:sldIdLst>
    <p:sldId xmlns:r="http://schemas.openxmlformats.org/officeDocument/2006/relationships" id="256" r:id="R95d79f3976fa4c7e"/>
    <p:sldId xmlns:r="http://schemas.openxmlformats.org/officeDocument/2006/relationships" id="257" r:id="Rfd7eebb9aae74518"/>
    <p:sldId xmlns:r="http://schemas.openxmlformats.org/officeDocument/2006/relationships" id="258" r:id="R3b5cd0c1c154410a"/>
    <p:sldId xmlns:r="http://schemas.openxmlformats.org/officeDocument/2006/relationships" id="259" r:id="Rdaa2f90c3c244441"/>
    <p:sldId xmlns:r="http://schemas.openxmlformats.org/officeDocument/2006/relationships" id="260" r:id="R1e3ebb09d4ab4b77"/>
    <p:sldId xmlns:r="http://schemas.openxmlformats.org/officeDocument/2006/relationships" id="261" r:id="R723fa2624c3e4296"/>
    <p:sldId xmlns:r="http://schemas.openxmlformats.org/officeDocument/2006/relationships" id="262" r:id="R4ec6e0a738b447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e9970751f4b15" /><Relationship Type="http://schemas.openxmlformats.org/officeDocument/2006/relationships/slide" Target="/ppt/slides/slide1.xml" Id="R95d79f3976fa4c7e" /><Relationship Type="http://schemas.openxmlformats.org/officeDocument/2006/relationships/slide" Target="/ppt/slides/slide2.xml" Id="Rfd7eebb9aae74518" /><Relationship Type="http://schemas.openxmlformats.org/officeDocument/2006/relationships/slide" Target="/ppt/slides/slide3.xml" Id="R3b5cd0c1c154410a" /><Relationship Type="http://schemas.openxmlformats.org/officeDocument/2006/relationships/slide" Target="/ppt/slides/slide4.xml" Id="Rdaa2f90c3c244441" /><Relationship Type="http://schemas.openxmlformats.org/officeDocument/2006/relationships/slide" Target="/ppt/slides/slide5.xml" Id="R1e3ebb09d4ab4b77" /><Relationship Type="http://schemas.openxmlformats.org/officeDocument/2006/relationships/slide" Target="/ppt/slides/slide6.xml" Id="R723fa2624c3e4296" /><Relationship Type="http://schemas.openxmlformats.org/officeDocument/2006/relationships/slide" Target="/ppt/slides/slide7.xml" Id="R4ec6e0a738b447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0dad60b0a43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3323b4fce4014" /><Relationship Type="http://schemas.openxmlformats.org/officeDocument/2006/relationships/theme" Target="/ppt/slideMasters/theme/theme1.xml" Id="Rdcad5c6b6af548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43323b4fce40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cab624d7941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cb0e6cc14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1f3302fd74e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39d65ee1c41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3c4f38b6545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f98e42c4c46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e3c4c41fc40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KONTI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21 310 776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8 389 576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12 415 947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Sandeidvegen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998 248 825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