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c26d8a9f3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faefe14d74fd4"/>
  </p:sldMasterIdLst>
  <p:sldIdLst>
    <p:sldId xmlns:r="http://schemas.openxmlformats.org/officeDocument/2006/relationships" id="256" r:id="Reff1da00f5484982"/>
    <p:sldId xmlns:r="http://schemas.openxmlformats.org/officeDocument/2006/relationships" id="257" r:id="R9ab6660a44974e70"/>
    <p:sldId xmlns:r="http://schemas.openxmlformats.org/officeDocument/2006/relationships" id="258" r:id="R7008698f4bed4ae9"/>
    <p:sldId xmlns:r="http://schemas.openxmlformats.org/officeDocument/2006/relationships" id="259" r:id="R47d37f3037f04910"/>
    <p:sldId xmlns:r="http://schemas.openxmlformats.org/officeDocument/2006/relationships" id="260" r:id="Re7539def396f454e"/>
    <p:sldId xmlns:r="http://schemas.openxmlformats.org/officeDocument/2006/relationships" id="261" r:id="R684cb7a7312549e3"/>
    <p:sldId xmlns:r="http://schemas.openxmlformats.org/officeDocument/2006/relationships" id="262" r:id="R1217bdbac39e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faefe14d74fd4" /><Relationship Type="http://schemas.openxmlformats.org/officeDocument/2006/relationships/slide" Target="/ppt/slides/slide1.xml" Id="Reff1da00f5484982" /><Relationship Type="http://schemas.openxmlformats.org/officeDocument/2006/relationships/slide" Target="/ppt/slides/slide2.xml" Id="R9ab6660a44974e70" /><Relationship Type="http://schemas.openxmlformats.org/officeDocument/2006/relationships/slide" Target="/ppt/slides/slide3.xml" Id="R7008698f4bed4ae9" /><Relationship Type="http://schemas.openxmlformats.org/officeDocument/2006/relationships/slide" Target="/ppt/slides/slide4.xml" Id="R47d37f3037f04910" /><Relationship Type="http://schemas.openxmlformats.org/officeDocument/2006/relationships/slide" Target="/ppt/slides/slide5.xml" Id="Re7539def396f454e" /><Relationship Type="http://schemas.openxmlformats.org/officeDocument/2006/relationships/slide" Target="/ppt/slides/slide6.xml" Id="R684cb7a7312549e3" /><Relationship Type="http://schemas.openxmlformats.org/officeDocument/2006/relationships/slide" Target="/ppt/slides/slide7.xml" Id="R1217bdbac39e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22e00f7f9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af0c95f245d6" /><Relationship Type="http://schemas.openxmlformats.org/officeDocument/2006/relationships/theme" Target="/ppt/slideMasters/theme/theme1.xml" Id="R16e5d0d11925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3af0c95f2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14f3f1b37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64e3e3f6c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f3cf8caf1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44fb73bbb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fbac0987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c578860ca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84519bea6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LEOMEDICUS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16 905 788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LØVE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veg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998 311 683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