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fffdfd3f8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524765a2a41a4"/>
  </p:sldMasterIdLst>
  <p:sldIdLst>
    <p:sldId xmlns:r="http://schemas.openxmlformats.org/officeDocument/2006/relationships" id="256" r:id="R9bfa6497623a4cea"/>
    <p:sldId xmlns:r="http://schemas.openxmlformats.org/officeDocument/2006/relationships" id="257" r:id="Rad83e90968934c50"/>
    <p:sldId xmlns:r="http://schemas.openxmlformats.org/officeDocument/2006/relationships" id="258" r:id="R3c9ddc09039846e2"/>
    <p:sldId xmlns:r="http://schemas.openxmlformats.org/officeDocument/2006/relationships" id="259" r:id="R0b85485f54994ec0"/>
    <p:sldId xmlns:r="http://schemas.openxmlformats.org/officeDocument/2006/relationships" id="260" r:id="R620be273d5774c39"/>
    <p:sldId xmlns:r="http://schemas.openxmlformats.org/officeDocument/2006/relationships" id="261" r:id="R84e13e486c4046e3"/>
    <p:sldId xmlns:r="http://schemas.openxmlformats.org/officeDocument/2006/relationships" id="262" r:id="R0e05c5059684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524765a2a41a4" /><Relationship Type="http://schemas.openxmlformats.org/officeDocument/2006/relationships/slide" Target="/ppt/slides/slide1.xml" Id="R9bfa6497623a4cea" /><Relationship Type="http://schemas.openxmlformats.org/officeDocument/2006/relationships/slide" Target="/ppt/slides/slide2.xml" Id="Rad83e90968934c50" /><Relationship Type="http://schemas.openxmlformats.org/officeDocument/2006/relationships/slide" Target="/ppt/slides/slide3.xml" Id="R3c9ddc09039846e2" /><Relationship Type="http://schemas.openxmlformats.org/officeDocument/2006/relationships/slide" Target="/ppt/slides/slide4.xml" Id="R0b85485f54994ec0" /><Relationship Type="http://schemas.openxmlformats.org/officeDocument/2006/relationships/slide" Target="/ppt/slides/slide5.xml" Id="R620be273d5774c39" /><Relationship Type="http://schemas.openxmlformats.org/officeDocument/2006/relationships/slide" Target="/ppt/slides/slide6.xml" Id="R84e13e486c4046e3" /><Relationship Type="http://schemas.openxmlformats.org/officeDocument/2006/relationships/slide" Target="/ppt/slides/slide7.xml" Id="R0e05c5059684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8b7007350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7a59829646bc" /><Relationship Type="http://schemas.openxmlformats.org/officeDocument/2006/relationships/theme" Target="/ppt/slideMasters/theme/theme1.xml" Id="R02eb8635998e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b7a598296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bba6164e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df9c6f485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6e2931ca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498ff01b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7d8f626f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aa13697b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7d741e23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ØSTBU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vidar@ostbu.no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