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f07c78d55544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7fa4ff3ae14131"/>
  </p:sldMasterIdLst>
  <p:sldIdLst>
    <p:sldId xmlns:r="http://schemas.openxmlformats.org/officeDocument/2006/relationships" id="256" r:id="Rec24a1135c034feb"/>
    <p:sldId xmlns:r="http://schemas.openxmlformats.org/officeDocument/2006/relationships" id="257" r:id="R5275d13688894f61"/>
    <p:sldId xmlns:r="http://schemas.openxmlformats.org/officeDocument/2006/relationships" id="258" r:id="R3f16e8f780eb45d0"/>
    <p:sldId xmlns:r="http://schemas.openxmlformats.org/officeDocument/2006/relationships" id="259" r:id="R55c706241ae2472a"/>
    <p:sldId xmlns:r="http://schemas.openxmlformats.org/officeDocument/2006/relationships" id="260" r:id="Rbba534d7337c4bfb"/>
    <p:sldId xmlns:r="http://schemas.openxmlformats.org/officeDocument/2006/relationships" id="261" r:id="R205df2753b8b4b22"/>
    <p:sldId xmlns:r="http://schemas.openxmlformats.org/officeDocument/2006/relationships" id="262" r:id="R8c750164ad6f45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fa4ff3ae14131" /><Relationship Type="http://schemas.openxmlformats.org/officeDocument/2006/relationships/slide" Target="/ppt/slides/slide1.xml" Id="Rec24a1135c034feb" /><Relationship Type="http://schemas.openxmlformats.org/officeDocument/2006/relationships/slide" Target="/ppt/slides/slide2.xml" Id="R5275d13688894f61" /><Relationship Type="http://schemas.openxmlformats.org/officeDocument/2006/relationships/slide" Target="/ppt/slides/slide3.xml" Id="R3f16e8f780eb45d0" /><Relationship Type="http://schemas.openxmlformats.org/officeDocument/2006/relationships/slide" Target="/ppt/slides/slide4.xml" Id="R55c706241ae2472a" /><Relationship Type="http://schemas.openxmlformats.org/officeDocument/2006/relationships/slide" Target="/ppt/slides/slide5.xml" Id="Rbba534d7337c4bfb" /><Relationship Type="http://schemas.openxmlformats.org/officeDocument/2006/relationships/slide" Target="/ppt/slides/slide6.xml" Id="R205df2753b8b4b22" /><Relationship Type="http://schemas.openxmlformats.org/officeDocument/2006/relationships/slide" Target="/ppt/slides/slide7.xml" Id="R8c750164ad6f45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ca77981c74f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4f988e4aa4291" /><Relationship Type="http://schemas.openxmlformats.org/officeDocument/2006/relationships/theme" Target="/ppt/slideMasters/theme/theme1.xml" Id="Rcb80a2645e0d45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34f988e4aa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d620bcaf244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d0f3b156843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27bbf52bc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0b88cbe6a46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1229f56e745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3fbe3f7bd4c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47262f25e4a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AQUACONTROL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AQUACONTROL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AQUACONTROL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AQUACONTROL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AQUACONTROL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AQUACONTROL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1 146 297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AQUACONTROL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LITLABØ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AQUACONTROL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Lyhaugen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998 322 111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AQUACONTROL AS</a:t>
            </a:r>
          </a:p>
        </p:txBody>
      </p:sp>
    </p:spTree>
  </p:cSld>
  <p:clrMapOvr>
    <a:masterClrMapping xmlns:a="http://schemas.openxmlformats.org/drawingml/2006/main"/>
  </p:clrMapOvr>
</p:sld>
</file>