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fcb041ba0944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b2f80dec744f2"/>
  </p:sldMasterIdLst>
  <p:sldIdLst>
    <p:sldId xmlns:r="http://schemas.openxmlformats.org/officeDocument/2006/relationships" id="256" r:id="R99a0d292f60b4368"/>
    <p:sldId xmlns:r="http://schemas.openxmlformats.org/officeDocument/2006/relationships" id="257" r:id="R2969f708ad0b4ff5"/>
    <p:sldId xmlns:r="http://schemas.openxmlformats.org/officeDocument/2006/relationships" id="258" r:id="Ra41b474016a14356"/>
    <p:sldId xmlns:r="http://schemas.openxmlformats.org/officeDocument/2006/relationships" id="259" r:id="R619c631dcfdc4e42"/>
    <p:sldId xmlns:r="http://schemas.openxmlformats.org/officeDocument/2006/relationships" id="260" r:id="Rb9ceb595b91a4c0e"/>
    <p:sldId xmlns:r="http://schemas.openxmlformats.org/officeDocument/2006/relationships" id="261" r:id="Rbf4594c40ea240ee"/>
    <p:sldId xmlns:r="http://schemas.openxmlformats.org/officeDocument/2006/relationships" id="262" r:id="Raf48733c236d40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b2f80dec744f2" /><Relationship Type="http://schemas.openxmlformats.org/officeDocument/2006/relationships/slide" Target="/ppt/slides/slide1.xml" Id="R99a0d292f60b4368" /><Relationship Type="http://schemas.openxmlformats.org/officeDocument/2006/relationships/slide" Target="/ppt/slides/slide2.xml" Id="R2969f708ad0b4ff5" /><Relationship Type="http://schemas.openxmlformats.org/officeDocument/2006/relationships/slide" Target="/ppt/slides/slide3.xml" Id="Ra41b474016a14356" /><Relationship Type="http://schemas.openxmlformats.org/officeDocument/2006/relationships/slide" Target="/ppt/slides/slide4.xml" Id="R619c631dcfdc4e42" /><Relationship Type="http://schemas.openxmlformats.org/officeDocument/2006/relationships/slide" Target="/ppt/slides/slide5.xml" Id="Rb9ceb595b91a4c0e" /><Relationship Type="http://schemas.openxmlformats.org/officeDocument/2006/relationships/slide" Target="/ppt/slides/slide6.xml" Id="Rbf4594c40ea240ee" /><Relationship Type="http://schemas.openxmlformats.org/officeDocument/2006/relationships/slide" Target="/ppt/slides/slide7.xml" Id="Raf48733c236d40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c19559cf744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99919f07b48ad" /><Relationship Type="http://schemas.openxmlformats.org/officeDocument/2006/relationships/theme" Target="/ppt/slideMasters/theme/theme1.xml" Id="R5562eeb3e71341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399919f07b48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810d206d648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01fa099784a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549fad2e041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cd91a2a034f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a1cb844804e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d1f48b73341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a7c6402194d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SJURDAGARDEN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SJURDAGARDEN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SJURDAGARDEN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SJURDAGARDEN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SJURDAGARDEN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SJURDAGARDEN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−363 467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1 511 824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4 664 120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6 721 496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SJURDAGARDEN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SJURDAGARDEN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Sjurdagarden, Tysnesvegen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borge@vagen.no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998 335 116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SJURDAGARDEN AS</a:t>
            </a:r>
          </a:p>
        </p:txBody>
      </p:sp>
    </p:spTree>
  </p:cSld>
  <p:clrMapOvr>
    <a:masterClrMapping xmlns:a="http://schemas.openxmlformats.org/drawingml/2006/main"/>
  </p:clrMapOvr>
</p:sld>
</file>