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6d802fbe3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5c9f9f43d47f4"/>
  </p:sldMasterIdLst>
  <p:sldIdLst>
    <p:sldId xmlns:r="http://schemas.openxmlformats.org/officeDocument/2006/relationships" id="256" r:id="Rdfb59553c5bb40af"/>
    <p:sldId xmlns:r="http://schemas.openxmlformats.org/officeDocument/2006/relationships" id="257" r:id="Rc940923396504f62"/>
    <p:sldId xmlns:r="http://schemas.openxmlformats.org/officeDocument/2006/relationships" id="258" r:id="R653e838a4a7c4c85"/>
    <p:sldId xmlns:r="http://schemas.openxmlformats.org/officeDocument/2006/relationships" id="259" r:id="Rf83b08b0d6aa464f"/>
    <p:sldId xmlns:r="http://schemas.openxmlformats.org/officeDocument/2006/relationships" id="260" r:id="Ra8b1290be1af4948"/>
    <p:sldId xmlns:r="http://schemas.openxmlformats.org/officeDocument/2006/relationships" id="261" r:id="R86c2f9af0426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5c9f9f43d47f4" /><Relationship Type="http://schemas.openxmlformats.org/officeDocument/2006/relationships/slide" Target="/ppt/slides/slide1.xml" Id="Rdfb59553c5bb40af" /><Relationship Type="http://schemas.openxmlformats.org/officeDocument/2006/relationships/slide" Target="/ppt/slides/slide2.xml" Id="Rc940923396504f62" /><Relationship Type="http://schemas.openxmlformats.org/officeDocument/2006/relationships/slide" Target="/ppt/slides/slide3.xml" Id="R653e838a4a7c4c85" /><Relationship Type="http://schemas.openxmlformats.org/officeDocument/2006/relationships/slide" Target="/ppt/slides/slide4.xml" Id="Rf83b08b0d6aa464f" /><Relationship Type="http://schemas.openxmlformats.org/officeDocument/2006/relationships/slide" Target="/ppt/slides/slide5.xml" Id="Ra8b1290be1af4948" /><Relationship Type="http://schemas.openxmlformats.org/officeDocument/2006/relationships/slide" Target="/ppt/slides/slide6.xml" Id="R86c2f9af0426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5ee389847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63d57b5ce413a" /><Relationship Type="http://schemas.openxmlformats.org/officeDocument/2006/relationships/theme" Target="/ppt/slideMasters/theme/theme1.xml" Id="R4d8ae6299336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63d57b5ce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f44f3554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0085cb6d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0ef58066e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ea9f3ccbf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af4f77535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d58fbdab3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9 657 055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