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3e26ed6fa1446c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7b37cb5568a4a0a"/>
  </p:sldMasterIdLst>
  <p:sldIdLst>
    <p:sldId xmlns:r="http://schemas.openxmlformats.org/officeDocument/2006/relationships" id="256" r:id="Rf0b59b2d13c74098"/>
    <p:sldId xmlns:r="http://schemas.openxmlformats.org/officeDocument/2006/relationships" id="257" r:id="R9d8c7809d5634d1d"/>
    <p:sldId xmlns:r="http://schemas.openxmlformats.org/officeDocument/2006/relationships" id="258" r:id="Ra48731f9e28447c1"/>
    <p:sldId xmlns:r="http://schemas.openxmlformats.org/officeDocument/2006/relationships" id="259" r:id="Re0d55ae512db4c80"/>
    <p:sldId xmlns:r="http://schemas.openxmlformats.org/officeDocument/2006/relationships" id="260" r:id="R730018232ade41e3"/>
    <p:sldId xmlns:r="http://schemas.openxmlformats.org/officeDocument/2006/relationships" id="261" r:id="R04c26ed7916e4a9c"/>
    <p:sldId xmlns:r="http://schemas.openxmlformats.org/officeDocument/2006/relationships" id="262" r:id="R02972675e90d43c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7b37cb5568a4a0a" /><Relationship Type="http://schemas.openxmlformats.org/officeDocument/2006/relationships/slide" Target="/ppt/slides/slide1.xml" Id="Rf0b59b2d13c74098" /><Relationship Type="http://schemas.openxmlformats.org/officeDocument/2006/relationships/slide" Target="/ppt/slides/slide2.xml" Id="R9d8c7809d5634d1d" /><Relationship Type="http://schemas.openxmlformats.org/officeDocument/2006/relationships/slide" Target="/ppt/slides/slide3.xml" Id="Ra48731f9e28447c1" /><Relationship Type="http://schemas.openxmlformats.org/officeDocument/2006/relationships/slide" Target="/ppt/slides/slide4.xml" Id="Re0d55ae512db4c80" /><Relationship Type="http://schemas.openxmlformats.org/officeDocument/2006/relationships/slide" Target="/ppt/slides/slide5.xml" Id="R730018232ade41e3" /><Relationship Type="http://schemas.openxmlformats.org/officeDocument/2006/relationships/slide" Target="/ppt/slides/slide6.xml" Id="R04c26ed7916e4a9c" /><Relationship Type="http://schemas.openxmlformats.org/officeDocument/2006/relationships/slide" Target="/ppt/slides/slide7.xml" Id="R02972675e90d43c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46edfc2b0724a9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b1ea4832044c8e" /><Relationship Type="http://schemas.openxmlformats.org/officeDocument/2006/relationships/theme" Target="/ppt/slideMasters/theme/theme1.xml" Id="R330b368581eb456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5b1ea4832044c8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9b3809b0264d8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7485a1f3f6439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469736361c47a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bed7a472d945a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f5a7c6b22f482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defc2ecd5b4d8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6fe3722947407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ØKORÅD OS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ØKORÅD OS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ØKORÅD OS REGNSKAP AS ble etablert [år] og holder til i Os I Østerdalen.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ØKORÅD OS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ØKORÅD OS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ØKORÅD OS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10 950 102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308 498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317 659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2 497 441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4 808 166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ØKORÅD OS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PER ENGEBAKKEN  –  14,7 %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ØKORÅD OS REGNSKAP AS  –  8,8 %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ODDVEIG RYEN HUSEBY  –  5,9 %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STEIN PRESTHAGEN  –  5,9 %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ODD MYRTRØEN  –  3,5 %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RAGNHILD TRØAN  –  3,5 %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ØKORÅD OS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Søstergata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2550 Os I Østerdalen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62 47 01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os@vekstra.no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998 355 362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ØKORÅD OS REGNSKAP AS</a:t>
            </a:r>
          </a:p>
        </p:txBody>
      </p:sp>
    </p:spTree>
  </p:cSld>
  <p:clrMapOvr>
    <a:masterClrMapping xmlns:a="http://schemas.openxmlformats.org/drawingml/2006/main"/>
  </p:clrMapOvr>
</p:sld>
</file>