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0a149d75c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80a8c63684ecb"/>
  </p:sldMasterIdLst>
  <p:sldIdLst>
    <p:sldId xmlns:r="http://schemas.openxmlformats.org/officeDocument/2006/relationships" id="256" r:id="R043e3119a06e4220"/>
    <p:sldId xmlns:r="http://schemas.openxmlformats.org/officeDocument/2006/relationships" id="257" r:id="R29e3491b933949df"/>
    <p:sldId xmlns:r="http://schemas.openxmlformats.org/officeDocument/2006/relationships" id="258" r:id="Re216e56544454001"/>
    <p:sldId xmlns:r="http://schemas.openxmlformats.org/officeDocument/2006/relationships" id="259" r:id="Ra55bf8f1a18b45a3"/>
    <p:sldId xmlns:r="http://schemas.openxmlformats.org/officeDocument/2006/relationships" id="260" r:id="R2ff7f37ce53d4caa"/>
    <p:sldId xmlns:r="http://schemas.openxmlformats.org/officeDocument/2006/relationships" id="261" r:id="R236f6c29f7304db6"/>
    <p:sldId xmlns:r="http://schemas.openxmlformats.org/officeDocument/2006/relationships" id="262" r:id="R7fdd4481738b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80a8c63684ecb" /><Relationship Type="http://schemas.openxmlformats.org/officeDocument/2006/relationships/slide" Target="/ppt/slides/slide1.xml" Id="R043e3119a06e4220" /><Relationship Type="http://schemas.openxmlformats.org/officeDocument/2006/relationships/slide" Target="/ppt/slides/slide2.xml" Id="R29e3491b933949df" /><Relationship Type="http://schemas.openxmlformats.org/officeDocument/2006/relationships/slide" Target="/ppt/slides/slide3.xml" Id="Re216e56544454001" /><Relationship Type="http://schemas.openxmlformats.org/officeDocument/2006/relationships/slide" Target="/ppt/slides/slide4.xml" Id="Ra55bf8f1a18b45a3" /><Relationship Type="http://schemas.openxmlformats.org/officeDocument/2006/relationships/slide" Target="/ppt/slides/slide5.xml" Id="R2ff7f37ce53d4caa" /><Relationship Type="http://schemas.openxmlformats.org/officeDocument/2006/relationships/slide" Target="/ppt/slides/slide6.xml" Id="R236f6c29f7304db6" /><Relationship Type="http://schemas.openxmlformats.org/officeDocument/2006/relationships/slide" Target="/ppt/slides/slide7.xml" Id="R7fdd4481738b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6d7654934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2a82149a947cf" /><Relationship Type="http://schemas.openxmlformats.org/officeDocument/2006/relationships/theme" Target="/ppt/slideMasters/theme/theme1.xml" Id="R1c6bd49786d5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2a82149a9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2a614640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d920bd34b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a9a75851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fbb6b6069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37db5150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9b24ae02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04f288a3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Marstrands gate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hoel@manageinvest.no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