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f5dccd442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1ff131dd34842"/>
  </p:sldMasterIdLst>
  <p:sldIdLst>
    <p:sldId xmlns:r="http://schemas.openxmlformats.org/officeDocument/2006/relationships" id="256" r:id="Rbb3ca60ea9734271"/>
    <p:sldId xmlns:r="http://schemas.openxmlformats.org/officeDocument/2006/relationships" id="257" r:id="R868896a4e0d946e2"/>
    <p:sldId xmlns:r="http://schemas.openxmlformats.org/officeDocument/2006/relationships" id="258" r:id="Rd614a1df89e440f3"/>
    <p:sldId xmlns:r="http://schemas.openxmlformats.org/officeDocument/2006/relationships" id="259" r:id="R8f8eab7cc74d414a"/>
    <p:sldId xmlns:r="http://schemas.openxmlformats.org/officeDocument/2006/relationships" id="260" r:id="Rdea6389787c14eaf"/>
    <p:sldId xmlns:r="http://schemas.openxmlformats.org/officeDocument/2006/relationships" id="261" r:id="Rd0ff493c3244499a"/>
    <p:sldId xmlns:r="http://schemas.openxmlformats.org/officeDocument/2006/relationships" id="262" r:id="Red694683a8c4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1ff131dd34842" /><Relationship Type="http://schemas.openxmlformats.org/officeDocument/2006/relationships/slide" Target="/ppt/slides/slide1.xml" Id="Rbb3ca60ea9734271" /><Relationship Type="http://schemas.openxmlformats.org/officeDocument/2006/relationships/slide" Target="/ppt/slides/slide2.xml" Id="R868896a4e0d946e2" /><Relationship Type="http://schemas.openxmlformats.org/officeDocument/2006/relationships/slide" Target="/ppt/slides/slide3.xml" Id="Rd614a1df89e440f3" /><Relationship Type="http://schemas.openxmlformats.org/officeDocument/2006/relationships/slide" Target="/ppt/slides/slide4.xml" Id="R8f8eab7cc74d414a" /><Relationship Type="http://schemas.openxmlformats.org/officeDocument/2006/relationships/slide" Target="/ppt/slides/slide5.xml" Id="Rdea6389787c14eaf" /><Relationship Type="http://schemas.openxmlformats.org/officeDocument/2006/relationships/slide" Target="/ppt/slides/slide6.xml" Id="Rd0ff493c3244499a" /><Relationship Type="http://schemas.openxmlformats.org/officeDocument/2006/relationships/slide" Target="/ppt/slides/slide7.xml" Id="Red694683a8c4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ee63fb44a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2471b11144f58" /><Relationship Type="http://schemas.openxmlformats.org/officeDocument/2006/relationships/theme" Target="/ppt/slideMasters/theme/theme1.xml" Id="Re7d3897bb53b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2471b1114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693d0596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a49b99185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b3d83bd1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80b1682d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5baf6764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a3af76fa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1714f8a5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