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17799c044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5d5ba29c9498f"/>
  </p:sldMasterIdLst>
  <p:sldIdLst>
    <p:sldId xmlns:r="http://schemas.openxmlformats.org/officeDocument/2006/relationships" id="256" r:id="R5762e3dbf5334a24"/>
    <p:sldId xmlns:r="http://schemas.openxmlformats.org/officeDocument/2006/relationships" id="257" r:id="R618883c14011467f"/>
    <p:sldId xmlns:r="http://schemas.openxmlformats.org/officeDocument/2006/relationships" id="258" r:id="R83b4636633484028"/>
    <p:sldId xmlns:r="http://schemas.openxmlformats.org/officeDocument/2006/relationships" id="259" r:id="R51dccd4814d84b26"/>
    <p:sldId xmlns:r="http://schemas.openxmlformats.org/officeDocument/2006/relationships" id="260" r:id="Rafdaf4c3032847bb"/>
    <p:sldId xmlns:r="http://schemas.openxmlformats.org/officeDocument/2006/relationships" id="261" r:id="Rc1cb9b0c8f294a61"/>
    <p:sldId xmlns:r="http://schemas.openxmlformats.org/officeDocument/2006/relationships" id="262" r:id="R66d450f56aba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5d5ba29c9498f" /><Relationship Type="http://schemas.openxmlformats.org/officeDocument/2006/relationships/slide" Target="/ppt/slides/slide1.xml" Id="R5762e3dbf5334a24" /><Relationship Type="http://schemas.openxmlformats.org/officeDocument/2006/relationships/slide" Target="/ppt/slides/slide2.xml" Id="R618883c14011467f" /><Relationship Type="http://schemas.openxmlformats.org/officeDocument/2006/relationships/slide" Target="/ppt/slides/slide3.xml" Id="R83b4636633484028" /><Relationship Type="http://schemas.openxmlformats.org/officeDocument/2006/relationships/slide" Target="/ppt/slides/slide4.xml" Id="R51dccd4814d84b26" /><Relationship Type="http://schemas.openxmlformats.org/officeDocument/2006/relationships/slide" Target="/ppt/slides/slide5.xml" Id="Rafdaf4c3032847bb" /><Relationship Type="http://schemas.openxmlformats.org/officeDocument/2006/relationships/slide" Target="/ppt/slides/slide6.xml" Id="Rc1cb9b0c8f294a61" /><Relationship Type="http://schemas.openxmlformats.org/officeDocument/2006/relationships/slide" Target="/ppt/slides/slide7.xml" Id="R66d450f56aba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67482591f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5e61b9e384205" /><Relationship Type="http://schemas.openxmlformats.org/officeDocument/2006/relationships/theme" Target="/ppt/slideMasters/theme/theme1.xml" Id="R9f88d526cb98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5e61b9e38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fc162784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406ec736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4fa98536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db44e894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6a2ae434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62b05ce1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cd32a68a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72 541 178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SVEIN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Vinje, Lokes 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55 21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