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7910357a9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980c9e62343ed"/>
  </p:sldMasterIdLst>
  <p:sldIdLst>
    <p:sldId xmlns:r="http://schemas.openxmlformats.org/officeDocument/2006/relationships" id="256" r:id="R8a15a7b743644e46"/>
    <p:sldId xmlns:r="http://schemas.openxmlformats.org/officeDocument/2006/relationships" id="257" r:id="Rad1e7e524e144221"/>
    <p:sldId xmlns:r="http://schemas.openxmlformats.org/officeDocument/2006/relationships" id="258" r:id="Rd5e1edac7b7a401d"/>
    <p:sldId xmlns:r="http://schemas.openxmlformats.org/officeDocument/2006/relationships" id="259" r:id="R0fb61ce5667b4636"/>
    <p:sldId xmlns:r="http://schemas.openxmlformats.org/officeDocument/2006/relationships" id="260" r:id="R54c436b0aa20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980c9e62343ed" /><Relationship Type="http://schemas.openxmlformats.org/officeDocument/2006/relationships/slide" Target="/ppt/slides/slide1.xml" Id="R8a15a7b743644e46" /><Relationship Type="http://schemas.openxmlformats.org/officeDocument/2006/relationships/slide" Target="/ppt/slides/slide2.xml" Id="Rad1e7e524e144221" /><Relationship Type="http://schemas.openxmlformats.org/officeDocument/2006/relationships/slide" Target="/ppt/slides/slide3.xml" Id="Rd5e1edac7b7a401d" /><Relationship Type="http://schemas.openxmlformats.org/officeDocument/2006/relationships/slide" Target="/ppt/slides/slide4.xml" Id="R0fb61ce5667b4636" /><Relationship Type="http://schemas.openxmlformats.org/officeDocument/2006/relationships/slide" Target="/ppt/slides/slide5.xml" Id="R54c436b0aa20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8a8c3c47e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f6f02cdc44562" /><Relationship Type="http://schemas.openxmlformats.org/officeDocument/2006/relationships/theme" Target="/ppt/slideMasters/theme/theme1.xml" Id="R3ecf9cd15592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f6f02cdc4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b0565355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8786e6973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a3757b17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ab76381cf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c3ccda9b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MIDTBAKKEN GRENDELAG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MIDTBAKKEN GRENDELAG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MIDTBAKKEN GRENDELAG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MIDTBAKKEN GRENDELAG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MIDTBAKKEN GRENDELAG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MIDTBAKKEN GRENDELAG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9511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kristian.amundsen@multiconsult.no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998 402 107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MIDTBAKKEN GRENDELAG</a:t>
            </a:r>
          </a:p>
        </p:txBody>
      </p:sp>
    </p:spTree>
  </p:cSld>
  <p:clrMapOvr>
    <a:masterClrMapping xmlns:a="http://schemas.openxmlformats.org/drawingml/2006/main"/>
  </p:clrMapOvr>
</p:sld>
</file>