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130bddf42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b7cc10e35451c"/>
  </p:sldMasterIdLst>
  <p:sldIdLst>
    <p:sldId xmlns:r="http://schemas.openxmlformats.org/officeDocument/2006/relationships" id="256" r:id="Rf4dcdb77b9114fac"/>
    <p:sldId xmlns:r="http://schemas.openxmlformats.org/officeDocument/2006/relationships" id="257" r:id="Rb8e2bebb3ecd4fe7"/>
    <p:sldId xmlns:r="http://schemas.openxmlformats.org/officeDocument/2006/relationships" id="258" r:id="Rf5ad0ca341e8471e"/>
    <p:sldId xmlns:r="http://schemas.openxmlformats.org/officeDocument/2006/relationships" id="259" r:id="Re36dba0b12144f65"/>
    <p:sldId xmlns:r="http://schemas.openxmlformats.org/officeDocument/2006/relationships" id="260" r:id="R31708c87dde041df"/>
    <p:sldId xmlns:r="http://schemas.openxmlformats.org/officeDocument/2006/relationships" id="261" r:id="Rd19ed7a171354915"/>
    <p:sldId xmlns:r="http://schemas.openxmlformats.org/officeDocument/2006/relationships" id="262" r:id="Rd4fe99ebb54f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b7cc10e35451c" /><Relationship Type="http://schemas.openxmlformats.org/officeDocument/2006/relationships/slide" Target="/ppt/slides/slide1.xml" Id="Rf4dcdb77b9114fac" /><Relationship Type="http://schemas.openxmlformats.org/officeDocument/2006/relationships/slide" Target="/ppt/slides/slide2.xml" Id="Rb8e2bebb3ecd4fe7" /><Relationship Type="http://schemas.openxmlformats.org/officeDocument/2006/relationships/slide" Target="/ppt/slides/slide3.xml" Id="Rf5ad0ca341e8471e" /><Relationship Type="http://schemas.openxmlformats.org/officeDocument/2006/relationships/slide" Target="/ppt/slides/slide4.xml" Id="Re36dba0b12144f65" /><Relationship Type="http://schemas.openxmlformats.org/officeDocument/2006/relationships/slide" Target="/ppt/slides/slide5.xml" Id="R31708c87dde041df" /><Relationship Type="http://schemas.openxmlformats.org/officeDocument/2006/relationships/slide" Target="/ppt/slides/slide6.xml" Id="Rd19ed7a171354915" /><Relationship Type="http://schemas.openxmlformats.org/officeDocument/2006/relationships/slide" Target="/ppt/slides/slide7.xml" Id="Rd4fe99ebb54f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5c6bb54f8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18b2454b4ce8" /><Relationship Type="http://schemas.openxmlformats.org/officeDocument/2006/relationships/theme" Target="/ppt/slideMasters/theme/theme1.xml" Id="R019cb17cdc8c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818b2454b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654fc1db3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8a2ef58f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a659c6eb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bb1f9c92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3cbdc7d6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0508f270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52c01763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AKSELSEN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