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24129a342d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a73c79c2864c1a"/>
  </p:sldMasterIdLst>
  <p:sldIdLst>
    <p:sldId xmlns:r="http://schemas.openxmlformats.org/officeDocument/2006/relationships" id="256" r:id="Rd189ef0317eb4c97"/>
    <p:sldId xmlns:r="http://schemas.openxmlformats.org/officeDocument/2006/relationships" id="257" r:id="R1404aad52bb74efd"/>
    <p:sldId xmlns:r="http://schemas.openxmlformats.org/officeDocument/2006/relationships" id="258" r:id="Rad460cb3b4de49e7"/>
    <p:sldId xmlns:r="http://schemas.openxmlformats.org/officeDocument/2006/relationships" id="259" r:id="Ra1cb5061c9f5407b"/>
    <p:sldId xmlns:r="http://schemas.openxmlformats.org/officeDocument/2006/relationships" id="260" r:id="R61634a6d2b1246a1"/>
    <p:sldId xmlns:r="http://schemas.openxmlformats.org/officeDocument/2006/relationships" id="261" r:id="Rad06e5cecd894679"/>
    <p:sldId xmlns:r="http://schemas.openxmlformats.org/officeDocument/2006/relationships" id="262" r:id="R42a34a4398384a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73c79c2864c1a" /><Relationship Type="http://schemas.openxmlformats.org/officeDocument/2006/relationships/slide" Target="/ppt/slides/slide1.xml" Id="Rd189ef0317eb4c97" /><Relationship Type="http://schemas.openxmlformats.org/officeDocument/2006/relationships/slide" Target="/ppt/slides/slide2.xml" Id="R1404aad52bb74efd" /><Relationship Type="http://schemas.openxmlformats.org/officeDocument/2006/relationships/slide" Target="/ppt/slides/slide3.xml" Id="Rad460cb3b4de49e7" /><Relationship Type="http://schemas.openxmlformats.org/officeDocument/2006/relationships/slide" Target="/ppt/slides/slide4.xml" Id="Ra1cb5061c9f5407b" /><Relationship Type="http://schemas.openxmlformats.org/officeDocument/2006/relationships/slide" Target="/ppt/slides/slide5.xml" Id="R61634a6d2b1246a1" /><Relationship Type="http://schemas.openxmlformats.org/officeDocument/2006/relationships/slide" Target="/ppt/slides/slide6.xml" Id="Rad06e5cecd894679" /><Relationship Type="http://schemas.openxmlformats.org/officeDocument/2006/relationships/slide" Target="/ppt/slides/slide7.xml" Id="R42a34a4398384a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ce945debd4a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6ed5c7b1545d8" /><Relationship Type="http://schemas.openxmlformats.org/officeDocument/2006/relationships/theme" Target="/ppt/slideMasters/theme/theme1.xml" Id="Rbb45fa863389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36ed5c7b15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dfbc4f5fc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2ddd4b968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dc365bd6e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87b6ea239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a0a6db3d148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ce7ae379140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16e55024b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2 795 082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2 112 609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SÆTHER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RENATA BEATA PIATKOWSKI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Priorveien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08 05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post@cbkregnskap.no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www.cbkregnskap.no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998 412 536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REGNSKAP AS</a:t>
            </a:r>
          </a:p>
        </p:txBody>
      </p:sp>
    </p:spTree>
  </p:cSld>
  <p:clrMapOvr>
    <a:masterClrMapping xmlns:a="http://schemas.openxmlformats.org/drawingml/2006/main"/>
  </p:clrMapOvr>
</p:sld>
</file>