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69df27d88848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011a24bfb944b3"/>
  </p:sldMasterIdLst>
  <p:sldIdLst>
    <p:sldId xmlns:r="http://schemas.openxmlformats.org/officeDocument/2006/relationships" id="256" r:id="R09392700e6c941a4"/>
    <p:sldId xmlns:r="http://schemas.openxmlformats.org/officeDocument/2006/relationships" id="257" r:id="R14a73f4f853c4ec4"/>
    <p:sldId xmlns:r="http://schemas.openxmlformats.org/officeDocument/2006/relationships" id="258" r:id="R4878ddc2f36d4ece"/>
    <p:sldId xmlns:r="http://schemas.openxmlformats.org/officeDocument/2006/relationships" id="259" r:id="Re484f91001bb4a5e"/>
    <p:sldId xmlns:r="http://schemas.openxmlformats.org/officeDocument/2006/relationships" id="260" r:id="Rdfd19e3ac7114a19"/>
    <p:sldId xmlns:r="http://schemas.openxmlformats.org/officeDocument/2006/relationships" id="261" r:id="R01ecbd217cd14dc6"/>
    <p:sldId xmlns:r="http://schemas.openxmlformats.org/officeDocument/2006/relationships" id="262" r:id="R63d378ba8da04a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011a24bfb944b3" /><Relationship Type="http://schemas.openxmlformats.org/officeDocument/2006/relationships/slide" Target="/ppt/slides/slide1.xml" Id="R09392700e6c941a4" /><Relationship Type="http://schemas.openxmlformats.org/officeDocument/2006/relationships/slide" Target="/ppt/slides/slide2.xml" Id="R14a73f4f853c4ec4" /><Relationship Type="http://schemas.openxmlformats.org/officeDocument/2006/relationships/slide" Target="/ppt/slides/slide3.xml" Id="R4878ddc2f36d4ece" /><Relationship Type="http://schemas.openxmlformats.org/officeDocument/2006/relationships/slide" Target="/ppt/slides/slide4.xml" Id="Re484f91001bb4a5e" /><Relationship Type="http://schemas.openxmlformats.org/officeDocument/2006/relationships/slide" Target="/ppt/slides/slide5.xml" Id="Rdfd19e3ac7114a19" /><Relationship Type="http://schemas.openxmlformats.org/officeDocument/2006/relationships/slide" Target="/ppt/slides/slide6.xml" Id="R01ecbd217cd14dc6" /><Relationship Type="http://schemas.openxmlformats.org/officeDocument/2006/relationships/slide" Target="/ppt/slides/slide7.xml" Id="R63d378ba8da04a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e767edab9d40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bde0fce8e4976" /><Relationship Type="http://schemas.openxmlformats.org/officeDocument/2006/relationships/theme" Target="/ppt/slideMasters/theme/theme1.xml" Id="R8d2c56438c2341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4bde0fce8e49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6db7be81e49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35be3b07d41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918b1b54547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5a2ec86994f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fc0caf6ae43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b9b9c4ad44e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91dbe2d804e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BVH-KAPITAL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BVH-KAPITAL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1 942 213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3 114 358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4 581 263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HILDRE BJØRN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v/Bjørn Vidar Hildre, Rødstilkveien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4049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bjorn@khregn.no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998 419 115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