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a9e99aaffc4b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68d87953b74b2d"/>
  </p:sldMasterIdLst>
  <p:sldIdLst>
    <p:sldId xmlns:r="http://schemas.openxmlformats.org/officeDocument/2006/relationships" id="256" r:id="R6bf0e1ab03614bd0"/>
    <p:sldId xmlns:r="http://schemas.openxmlformats.org/officeDocument/2006/relationships" id="257" r:id="R648fb741153a44d1"/>
    <p:sldId xmlns:r="http://schemas.openxmlformats.org/officeDocument/2006/relationships" id="258" r:id="Raccc28983c5742e2"/>
    <p:sldId xmlns:r="http://schemas.openxmlformats.org/officeDocument/2006/relationships" id="259" r:id="Rceb6a7cd41be4c07"/>
    <p:sldId xmlns:r="http://schemas.openxmlformats.org/officeDocument/2006/relationships" id="260" r:id="Ra7e914ba2e014e39"/>
    <p:sldId xmlns:r="http://schemas.openxmlformats.org/officeDocument/2006/relationships" id="261" r:id="Rb88b520799274341"/>
    <p:sldId xmlns:r="http://schemas.openxmlformats.org/officeDocument/2006/relationships" id="262" r:id="R2cf904bf272e49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8d87953b74b2d" /><Relationship Type="http://schemas.openxmlformats.org/officeDocument/2006/relationships/slide" Target="/ppt/slides/slide1.xml" Id="R6bf0e1ab03614bd0" /><Relationship Type="http://schemas.openxmlformats.org/officeDocument/2006/relationships/slide" Target="/ppt/slides/slide2.xml" Id="R648fb741153a44d1" /><Relationship Type="http://schemas.openxmlformats.org/officeDocument/2006/relationships/slide" Target="/ppt/slides/slide3.xml" Id="Raccc28983c5742e2" /><Relationship Type="http://schemas.openxmlformats.org/officeDocument/2006/relationships/slide" Target="/ppt/slides/slide4.xml" Id="Rceb6a7cd41be4c07" /><Relationship Type="http://schemas.openxmlformats.org/officeDocument/2006/relationships/slide" Target="/ppt/slides/slide5.xml" Id="Ra7e914ba2e014e39" /><Relationship Type="http://schemas.openxmlformats.org/officeDocument/2006/relationships/slide" Target="/ppt/slides/slide6.xml" Id="Rb88b520799274341" /><Relationship Type="http://schemas.openxmlformats.org/officeDocument/2006/relationships/slide" Target="/ppt/slides/slide7.xml" Id="R2cf904bf272e49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e484b723e43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04e1e1b954f50" /><Relationship Type="http://schemas.openxmlformats.org/officeDocument/2006/relationships/theme" Target="/ppt/slideMasters/theme/theme1.xml" Id="R838b1d7d48ba45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604e1e1b954f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4b752996848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4fcace4654d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f7c9f435f43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f208512184d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e19bc1bab42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f2c89667d42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54f78a7254a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ETS ELEKTRO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ETS ELEKTRO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ETS ELEKTRO HOLDING AS ble etablert [år] og holder til i Liland.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ETS ELEKTRO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ETS ELEKTRO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ETS ELEKTRO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894 061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6 107 149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6 131 664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ETS ELEKTRO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MAGNE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ETS ELEKTRO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Magne Pedersen, Kvitforsveien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8534 Liland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998 420 717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ETS ELEKTRO HOLDING AS</a:t>
            </a:r>
          </a:p>
        </p:txBody>
      </p:sp>
    </p:spTree>
  </p:cSld>
  <p:clrMapOvr>
    <a:masterClrMapping xmlns:a="http://schemas.openxmlformats.org/drawingml/2006/main"/>
  </p:clrMapOvr>
</p:sld>
</file>