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ae9471c48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5e3f832ac4871"/>
  </p:sldMasterIdLst>
  <p:sldIdLst>
    <p:sldId xmlns:r="http://schemas.openxmlformats.org/officeDocument/2006/relationships" id="256" r:id="R007f45bf41e340b0"/>
    <p:sldId xmlns:r="http://schemas.openxmlformats.org/officeDocument/2006/relationships" id="257" r:id="R33cb157fd7c94b84"/>
    <p:sldId xmlns:r="http://schemas.openxmlformats.org/officeDocument/2006/relationships" id="258" r:id="Rd381d8b84bcf420b"/>
    <p:sldId xmlns:r="http://schemas.openxmlformats.org/officeDocument/2006/relationships" id="259" r:id="R8d39282b63f84688"/>
    <p:sldId xmlns:r="http://schemas.openxmlformats.org/officeDocument/2006/relationships" id="260" r:id="R0cc2b3f585dc41a8"/>
    <p:sldId xmlns:r="http://schemas.openxmlformats.org/officeDocument/2006/relationships" id="261" r:id="R0b043a344a79471d"/>
    <p:sldId xmlns:r="http://schemas.openxmlformats.org/officeDocument/2006/relationships" id="262" r:id="R6521eabb1450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5e3f832ac4871" /><Relationship Type="http://schemas.openxmlformats.org/officeDocument/2006/relationships/slide" Target="/ppt/slides/slide1.xml" Id="R007f45bf41e340b0" /><Relationship Type="http://schemas.openxmlformats.org/officeDocument/2006/relationships/slide" Target="/ppt/slides/slide2.xml" Id="R33cb157fd7c94b84" /><Relationship Type="http://schemas.openxmlformats.org/officeDocument/2006/relationships/slide" Target="/ppt/slides/slide3.xml" Id="Rd381d8b84bcf420b" /><Relationship Type="http://schemas.openxmlformats.org/officeDocument/2006/relationships/slide" Target="/ppt/slides/slide4.xml" Id="R8d39282b63f84688" /><Relationship Type="http://schemas.openxmlformats.org/officeDocument/2006/relationships/slide" Target="/ppt/slides/slide5.xml" Id="R0cc2b3f585dc41a8" /><Relationship Type="http://schemas.openxmlformats.org/officeDocument/2006/relationships/slide" Target="/ppt/slides/slide6.xml" Id="R0b043a344a79471d" /><Relationship Type="http://schemas.openxmlformats.org/officeDocument/2006/relationships/slide" Target="/ppt/slides/slide7.xml" Id="R6521eabb1450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0ca6f9721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9deb77444556" /><Relationship Type="http://schemas.openxmlformats.org/officeDocument/2006/relationships/theme" Target="/ppt/slideMasters/theme/theme1.xml" Id="R025eef9a6632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a9deb7744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dd0da5bc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65e43167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189fdbf7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dc9f8da8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44a5b8e9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7d5f85cdc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9d4a2a2f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 CORVO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 CORVO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22 623 966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RAVNDAL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Kleppeholen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valecorvo@conta.no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 CORVO AS</a:t>
            </a:r>
          </a:p>
        </p:txBody>
      </p:sp>
    </p:spTree>
  </p:cSld>
  <p:clrMapOvr>
    <a:masterClrMapping xmlns:a="http://schemas.openxmlformats.org/drawingml/2006/main"/>
  </p:clrMapOvr>
</p:sld>
</file>