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2c408febe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e7271450d4f6c"/>
  </p:sldMasterIdLst>
  <p:sldIdLst>
    <p:sldId xmlns:r="http://schemas.openxmlformats.org/officeDocument/2006/relationships" id="256" r:id="R20d462926ac84b06"/>
    <p:sldId xmlns:r="http://schemas.openxmlformats.org/officeDocument/2006/relationships" id="257" r:id="R26326b561a5345a0"/>
    <p:sldId xmlns:r="http://schemas.openxmlformats.org/officeDocument/2006/relationships" id="258" r:id="Rfcd6d932d48f4ccf"/>
    <p:sldId xmlns:r="http://schemas.openxmlformats.org/officeDocument/2006/relationships" id="259" r:id="Rce6ccb2a51fa4487"/>
    <p:sldId xmlns:r="http://schemas.openxmlformats.org/officeDocument/2006/relationships" id="260" r:id="Raad662d5310a43e9"/>
    <p:sldId xmlns:r="http://schemas.openxmlformats.org/officeDocument/2006/relationships" id="261" r:id="R459ccdb428494d47"/>
    <p:sldId xmlns:r="http://schemas.openxmlformats.org/officeDocument/2006/relationships" id="262" r:id="Re63c6950a6e7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e7271450d4f6c" /><Relationship Type="http://schemas.openxmlformats.org/officeDocument/2006/relationships/slide" Target="/ppt/slides/slide1.xml" Id="R20d462926ac84b06" /><Relationship Type="http://schemas.openxmlformats.org/officeDocument/2006/relationships/slide" Target="/ppt/slides/slide2.xml" Id="R26326b561a5345a0" /><Relationship Type="http://schemas.openxmlformats.org/officeDocument/2006/relationships/slide" Target="/ppt/slides/slide3.xml" Id="Rfcd6d932d48f4ccf" /><Relationship Type="http://schemas.openxmlformats.org/officeDocument/2006/relationships/slide" Target="/ppt/slides/slide4.xml" Id="Rce6ccb2a51fa4487" /><Relationship Type="http://schemas.openxmlformats.org/officeDocument/2006/relationships/slide" Target="/ppt/slides/slide5.xml" Id="Raad662d5310a43e9" /><Relationship Type="http://schemas.openxmlformats.org/officeDocument/2006/relationships/slide" Target="/ppt/slides/slide6.xml" Id="R459ccdb428494d47" /><Relationship Type="http://schemas.openxmlformats.org/officeDocument/2006/relationships/slide" Target="/ppt/slides/slide7.xml" Id="Re63c6950a6e7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6348a35e745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1a875aa054cbe" /><Relationship Type="http://schemas.openxmlformats.org/officeDocument/2006/relationships/theme" Target="/ppt/slideMasters/theme/theme1.xml" Id="R0198473b3a73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1a875aa05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33f57ddc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38f82186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11829b489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ff00a469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601b509843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2972c4cd9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44794698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