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5c727e7b0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60ca205f44eff"/>
  </p:sldMasterIdLst>
  <p:sldIdLst>
    <p:sldId xmlns:r="http://schemas.openxmlformats.org/officeDocument/2006/relationships" id="256" r:id="R22d74457f7564e6c"/>
    <p:sldId xmlns:r="http://schemas.openxmlformats.org/officeDocument/2006/relationships" id="257" r:id="R668b821d0a5d409c"/>
    <p:sldId xmlns:r="http://schemas.openxmlformats.org/officeDocument/2006/relationships" id="258" r:id="R2a3ba38ea1e840cf"/>
    <p:sldId xmlns:r="http://schemas.openxmlformats.org/officeDocument/2006/relationships" id="259" r:id="Rcf3be88192fc4fae"/>
    <p:sldId xmlns:r="http://schemas.openxmlformats.org/officeDocument/2006/relationships" id="260" r:id="R1e905186f6ec45c6"/>
    <p:sldId xmlns:r="http://schemas.openxmlformats.org/officeDocument/2006/relationships" id="261" r:id="R84d903bc2c7c4799"/>
    <p:sldId xmlns:r="http://schemas.openxmlformats.org/officeDocument/2006/relationships" id="262" r:id="Reb83c8ab5e8f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60ca205f44eff" /><Relationship Type="http://schemas.openxmlformats.org/officeDocument/2006/relationships/slide" Target="/ppt/slides/slide1.xml" Id="R22d74457f7564e6c" /><Relationship Type="http://schemas.openxmlformats.org/officeDocument/2006/relationships/slide" Target="/ppt/slides/slide2.xml" Id="R668b821d0a5d409c" /><Relationship Type="http://schemas.openxmlformats.org/officeDocument/2006/relationships/slide" Target="/ppt/slides/slide3.xml" Id="R2a3ba38ea1e840cf" /><Relationship Type="http://schemas.openxmlformats.org/officeDocument/2006/relationships/slide" Target="/ppt/slides/slide4.xml" Id="Rcf3be88192fc4fae" /><Relationship Type="http://schemas.openxmlformats.org/officeDocument/2006/relationships/slide" Target="/ppt/slides/slide5.xml" Id="R1e905186f6ec45c6" /><Relationship Type="http://schemas.openxmlformats.org/officeDocument/2006/relationships/slide" Target="/ppt/slides/slide6.xml" Id="R84d903bc2c7c4799" /><Relationship Type="http://schemas.openxmlformats.org/officeDocument/2006/relationships/slide" Target="/ppt/slides/slide7.xml" Id="Reb83c8ab5e8f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8b5649e1f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ff54cef53470e" /><Relationship Type="http://schemas.openxmlformats.org/officeDocument/2006/relationships/theme" Target="/ppt/slideMasters/theme/theme1.xml" Id="R6bc47f58b9e1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ff54cef53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5d07b5d1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dcca0bee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d2a89b4c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82cfef86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3b8a6aa7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a0be2966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b20062a8a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