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c0538c43dd4c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c28fd45652472e"/>
  </p:sldMasterIdLst>
  <p:sldIdLst>
    <p:sldId xmlns:r="http://schemas.openxmlformats.org/officeDocument/2006/relationships" id="256" r:id="R60f0341568da4d00"/>
    <p:sldId xmlns:r="http://schemas.openxmlformats.org/officeDocument/2006/relationships" id="257" r:id="R10dcfe6ea16e40c0"/>
    <p:sldId xmlns:r="http://schemas.openxmlformats.org/officeDocument/2006/relationships" id="258" r:id="R9a6b3ea821aa43fa"/>
    <p:sldId xmlns:r="http://schemas.openxmlformats.org/officeDocument/2006/relationships" id="259" r:id="Rd430715f60dc4362"/>
    <p:sldId xmlns:r="http://schemas.openxmlformats.org/officeDocument/2006/relationships" id="260" r:id="R734d07229cea44df"/>
    <p:sldId xmlns:r="http://schemas.openxmlformats.org/officeDocument/2006/relationships" id="261" r:id="R8eb4629d66704621"/>
    <p:sldId xmlns:r="http://schemas.openxmlformats.org/officeDocument/2006/relationships" id="262" r:id="R528123a6631c47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28fd45652472e" /><Relationship Type="http://schemas.openxmlformats.org/officeDocument/2006/relationships/slide" Target="/ppt/slides/slide1.xml" Id="R60f0341568da4d00" /><Relationship Type="http://schemas.openxmlformats.org/officeDocument/2006/relationships/slide" Target="/ppt/slides/slide2.xml" Id="R10dcfe6ea16e40c0" /><Relationship Type="http://schemas.openxmlformats.org/officeDocument/2006/relationships/slide" Target="/ppt/slides/slide3.xml" Id="R9a6b3ea821aa43fa" /><Relationship Type="http://schemas.openxmlformats.org/officeDocument/2006/relationships/slide" Target="/ppt/slides/slide4.xml" Id="Rd430715f60dc4362" /><Relationship Type="http://schemas.openxmlformats.org/officeDocument/2006/relationships/slide" Target="/ppt/slides/slide5.xml" Id="R734d07229cea44df" /><Relationship Type="http://schemas.openxmlformats.org/officeDocument/2006/relationships/slide" Target="/ppt/slides/slide6.xml" Id="R8eb4629d66704621" /><Relationship Type="http://schemas.openxmlformats.org/officeDocument/2006/relationships/slide" Target="/ppt/slides/slide7.xml" Id="R528123a6631c47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34184c500140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c2115a1c94e0a" /><Relationship Type="http://schemas.openxmlformats.org/officeDocument/2006/relationships/theme" Target="/ppt/slideMasters/theme/theme1.xml" Id="R90a5e0c661894e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cc2115a1c94e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50284479542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1db6f96d147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5628fae6042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062ed36114e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5ae3776c648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985c41ac647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a2e4133e94a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MOE GÅRD GJERSTAD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GÅRD GJERSTAD AS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2 218 692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−277 332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7 694 570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9 925 759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LØITE KNUT ARNE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ANE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Moveien 182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42 01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998 477 972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