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08fd2ffb964f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b3674742814c71"/>
  </p:sldMasterIdLst>
  <p:sldIdLst>
    <p:sldId xmlns:r="http://schemas.openxmlformats.org/officeDocument/2006/relationships" id="256" r:id="Rbefaba3620d34256"/>
    <p:sldId xmlns:r="http://schemas.openxmlformats.org/officeDocument/2006/relationships" id="257" r:id="Rbcb33c3da1554d2e"/>
    <p:sldId xmlns:r="http://schemas.openxmlformats.org/officeDocument/2006/relationships" id="258" r:id="R1b7b3963aa3c4cde"/>
    <p:sldId xmlns:r="http://schemas.openxmlformats.org/officeDocument/2006/relationships" id="259" r:id="R4244409c210c4487"/>
    <p:sldId xmlns:r="http://schemas.openxmlformats.org/officeDocument/2006/relationships" id="260" r:id="Ra4dcabcc73ee4b2f"/>
    <p:sldId xmlns:r="http://schemas.openxmlformats.org/officeDocument/2006/relationships" id="261" r:id="Ra2ae9c9f6c3849b7"/>
    <p:sldId xmlns:r="http://schemas.openxmlformats.org/officeDocument/2006/relationships" id="262" r:id="R26b95e7c17934e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3674742814c71" /><Relationship Type="http://schemas.openxmlformats.org/officeDocument/2006/relationships/slide" Target="/ppt/slides/slide1.xml" Id="Rbefaba3620d34256" /><Relationship Type="http://schemas.openxmlformats.org/officeDocument/2006/relationships/slide" Target="/ppt/slides/slide2.xml" Id="Rbcb33c3da1554d2e" /><Relationship Type="http://schemas.openxmlformats.org/officeDocument/2006/relationships/slide" Target="/ppt/slides/slide3.xml" Id="R1b7b3963aa3c4cde" /><Relationship Type="http://schemas.openxmlformats.org/officeDocument/2006/relationships/slide" Target="/ppt/slides/slide4.xml" Id="R4244409c210c4487" /><Relationship Type="http://schemas.openxmlformats.org/officeDocument/2006/relationships/slide" Target="/ppt/slides/slide5.xml" Id="Ra4dcabcc73ee4b2f" /><Relationship Type="http://schemas.openxmlformats.org/officeDocument/2006/relationships/slide" Target="/ppt/slides/slide6.xml" Id="Ra2ae9c9f6c3849b7" /><Relationship Type="http://schemas.openxmlformats.org/officeDocument/2006/relationships/slide" Target="/ppt/slides/slide7.xml" Id="R26b95e7c17934e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31187529644d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e51151b5949a6" /><Relationship Type="http://schemas.openxmlformats.org/officeDocument/2006/relationships/theme" Target="/ppt/slideMasters/theme/theme1.xml" Id="Rcd49a66d30c140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6e51151b5949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a061e39af46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c375dbf3149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338bfa2a64f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c8c98316741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559a476a349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c1aa0251b4c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f5dd4d2384a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MARITIME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MARITIME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39 629 192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4 868 044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11 759 383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LEDGER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DATALOY SYSTEMS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LOGISTICS AS  –  18,9 %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info@viewmaritime.com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www.viewmaritime.com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998 497 914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