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06e1f5b2d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37f2c765044dc"/>
  </p:sldMasterIdLst>
  <p:sldIdLst>
    <p:sldId xmlns:r="http://schemas.openxmlformats.org/officeDocument/2006/relationships" id="256" r:id="R219975921657420f"/>
    <p:sldId xmlns:r="http://schemas.openxmlformats.org/officeDocument/2006/relationships" id="257" r:id="Rf155393a778b4292"/>
    <p:sldId xmlns:r="http://schemas.openxmlformats.org/officeDocument/2006/relationships" id="258" r:id="R0d1072d8b75a45ec"/>
    <p:sldId xmlns:r="http://schemas.openxmlformats.org/officeDocument/2006/relationships" id="259" r:id="R9746fcb2a6f64bf1"/>
    <p:sldId xmlns:r="http://schemas.openxmlformats.org/officeDocument/2006/relationships" id="260" r:id="Rc1da787024b24953"/>
    <p:sldId xmlns:r="http://schemas.openxmlformats.org/officeDocument/2006/relationships" id="261" r:id="R96621b02f1d3499e"/>
    <p:sldId xmlns:r="http://schemas.openxmlformats.org/officeDocument/2006/relationships" id="262" r:id="Rf25fd6a93eb0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37f2c765044dc" /><Relationship Type="http://schemas.openxmlformats.org/officeDocument/2006/relationships/slide" Target="/ppt/slides/slide1.xml" Id="R219975921657420f" /><Relationship Type="http://schemas.openxmlformats.org/officeDocument/2006/relationships/slide" Target="/ppt/slides/slide2.xml" Id="Rf155393a778b4292" /><Relationship Type="http://schemas.openxmlformats.org/officeDocument/2006/relationships/slide" Target="/ppt/slides/slide3.xml" Id="R0d1072d8b75a45ec" /><Relationship Type="http://schemas.openxmlformats.org/officeDocument/2006/relationships/slide" Target="/ppt/slides/slide4.xml" Id="R9746fcb2a6f64bf1" /><Relationship Type="http://schemas.openxmlformats.org/officeDocument/2006/relationships/slide" Target="/ppt/slides/slide5.xml" Id="Rc1da787024b24953" /><Relationship Type="http://schemas.openxmlformats.org/officeDocument/2006/relationships/slide" Target="/ppt/slides/slide6.xml" Id="R96621b02f1d3499e" /><Relationship Type="http://schemas.openxmlformats.org/officeDocument/2006/relationships/slide" Target="/ppt/slides/slide7.xml" Id="Rf25fd6a93eb0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535200f56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ae5c4427d474a" /><Relationship Type="http://schemas.openxmlformats.org/officeDocument/2006/relationships/theme" Target="/ppt/slideMasters/theme/theme1.xml" Id="Ra08645399bf4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ae5c4427d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6c134f421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bef854aa4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2887728a1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6721dac06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dba79383a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aba1f2bc04a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5eb42bba3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497 428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KRISTIANSEN KAUPANG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VERONIKA KRISTIANSEN KAUPANG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83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kyrre@grenlandregnskap.no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998 537 045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